
<file path=[Content_Types].xml><?xml version="1.0" encoding="utf-8"?>
<Types xmlns="http://schemas.openxmlformats.org/package/2006/content-types">
  <Default Extension="bin" ContentType="image/svg+xml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media/image17.bin" ContentType="image/png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33" r:id="rId12"/>
  </p:sldMasterIdLst>
  <p:notesMasterIdLst>
    <p:notesMasterId r:id="rId15"/>
  </p:notesMasterIdLst>
  <p:handoutMasterIdLst>
    <p:handoutMasterId r:id="rId16"/>
  </p:handoutMasterIdLst>
  <p:sldIdLst>
    <p:sldId id="2147470972" r:id="rId13"/>
    <p:sldId id="2147470973" r:id="rId14"/>
  </p:sldIdLst>
  <p:sldSz cx="12195175" cy="6858000"/>
  <p:notesSz cx="6858000" cy="9144000"/>
  <p:embeddedFontLst>
    <p:embeddedFont>
      <p:font typeface="Arial Black" panose="020B0A04020102020204" pitchFamily="34" charset="0"/>
      <p:bold r:id="rId17"/>
    </p:embeddedFont>
  </p:embeddedFontLst>
  <p:custDataLst>
    <p:tags r:id="rId18"/>
  </p:custDataLst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986"/>
    <a:srgbClr val="1A57D2"/>
    <a:srgbClr val="D4EAFC"/>
    <a:srgbClr val="0FAAFF"/>
    <a:srgbClr val="0179F5"/>
    <a:srgbClr val="002986"/>
    <a:srgbClr val="510080"/>
    <a:srgbClr val="A101C2"/>
    <a:srgbClr val="BDEA86"/>
    <a:srgbClr val="5DC2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70" autoAdjust="0"/>
    <p:restoredTop sz="93197" autoAdjust="0"/>
  </p:normalViewPr>
  <p:slideViewPr>
    <p:cSldViewPr snapToGrid="0" showGuides="1">
      <p:cViewPr varScale="1">
        <p:scale>
          <a:sx n="65" d="100"/>
          <a:sy n="65" d="100"/>
        </p:scale>
        <p:origin x="1206" y="60"/>
      </p:cViewPr>
      <p:guideLst>
        <p:guide pos="384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2818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font" Target="fonts/font1.fntdata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23" Type="http://schemas.microsoft.com/office/2016/11/relationships/changesInfo" Target="changesInfos/changesInfo1.xml"/><Relationship Id="rId10" Type="http://schemas.openxmlformats.org/officeDocument/2006/relationships/customXml" Target="../customXml/item10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lican, Karla" userId="7cb71ed0-59ab-4f9c-9ad8-6563e1f3df30" providerId="ADAL" clId="{0A8B7A06-9D15-4077-9C85-F5B92C794C1F}"/>
    <pc:docChg chg="custSel delSld modSld sldOrd">
      <pc:chgData name="Millican, Karla" userId="7cb71ed0-59ab-4f9c-9ad8-6563e1f3df30" providerId="ADAL" clId="{0A8B7A06-9D15-4077-9C85-F5B92C794C1F}" dt="2023-10-10T15:38:16.632" v="57" actId="164"/>
      <pc:docMkLst>
        <pc:docMk/>
      </pc:docMkLst>
      <pc:sldChg chg="addSp modSp mod modNotesTx">
        <pc:chgData name="Millican, Karla" userId="7cb71ed0-59ab-4f9c-9ad8-6563e1f3df30" providerId="ADAL" clId="{0A8B7A06-9D15-4077-9C85-F5B92C794C1F}" dt="2023-10-10T15:38:16.632" v="57" actId="164"/>
        <pc:sldMkLst>
          <pc:docMk/>
          <pc:sldMk cId="258331645" sldId="2147482867"/>
        </pc:sldMkLst>
        <pc:spChg chg="mod">
          <ac:chgData name="Millican, Karla" userId="7cb71ed0-59ab-4f9c-9ad8-6563e1f3df30" providerId="ADAL" clId="{0A8B7A06-9D15-4077-9C85-F5B92C794C1F}" dt="2023-10-10T15:37:10.261" v="29" actId="20577"/>
          <ac:spMkLst>
            <pc:docMk/>
            <pc:sldMk cId="258331645" sldId="2147482867"/>
            <ac:spMk id="25" creationId="{5A00F886-A637-36AB-7C85-6E22B5C25F59}"/>
          </ac:spMkLst>
        </pc:spChg>
        <pc:grpChg chg="add mod">
          <ac:chgData name="Millican, Karla" userId="7cb71ed0-59ab-4f9c-9ad8-6563e1f3df30" providerId="ADAL" clId="{0A8B7A06-9D15-4077-9C85-F5B92C794C1F}" dt="2023-10-10T15:38:16.632" v="57" actId="164"/>
          <ac:grpSpMkLst>
            <pc:docMk/>
            <pc:sldMk cId="258331645" sldId="2147482867"/>
            <ac:grpSpMk id="11" creationId="{4D522497-09D4-F94B-33FC-8B73FC349A8A}"/>
          </ac:grpSpMkLst>
        </pc:grpChg>
        <pc:picChg chg="add mod modCrop">
          <ac:chgData name="Millican, Karla" userId="7cb71ed0-59ab-4f9c-9ad8-6563e1f3df30" providerId="ADAL" clId="{0A8B7A06-9D15-4077-9C85-F5B92C794C1F}" dt="2023-10-10T15:38:16.632" v="57" actId="164"/>
          <ac:picMkLst>
            <pc:docMk/>
            <pc:sldMk cId="258331645" sldId="2147482867"/>
            <ac:picMk id="10" creationId="{8148284A-4824-3D7F-5156-5B486910A8C3}"/>
          </ac:picMkLst>
        </pc:picChg>
        <pc:picChg chg="mod">
          <ac:chgData name="Millican, Karla" userId="7cb71ed0-59ab-4f9c-9ad8-6563e1f3df30" providerId="ADAL" clId="{0A8B7A06-9D15-4077-9C85-F5B92C794C1F}" dt="2023-10-10T15:38:16.632" v="57" actId="164"/>
          <ac:picMkLst>
            <pc:docMk/>
            <pc:sldMk cId="258331645" sldId="2147482867"/>
            <ac:picMk id="41" creationId="{DB346949-C7A1-D048-C411-794660997A01}"/>
          </ac:picMkLst>
        </pc:picChg>
      </pc:sldChg>
      <pc:sldChg chg="del">
        <pc:chgData name="Millican, Karla" userId="7cb71ed0-59ab-4f9c-9ad8-6563e1f3df30" providerId="ADAL" clId="{0A8B7A06-9D15-4077-9C85-F5B92C794C1F}" dt="2023-10-10T15:36:46.674" v="4" actId="47"/>
        <pc:sldMkLst>
          <pc:docMk/>
          <pc:sldMk cId="2012657203" sldId="2147483624"/>
        </pc:sldMkLst>
      </pc:sldChg>
      <pc:sldChg chg="del">
        <pc:chgData name="Millican, Karla" userId="7cb71ed0-59ab-4f9c-9ad8-6563e1f3df30" providerId="ADAL" clId="{0A8B7A06-9D15-4077-9C85-F5B92C794C1F}" dt="2023-10-10T15:36:28.379" v="2" actId="2696"/>
        <pc:sldMkLst>
          <pc:docMk/>
          <pc:sldMk cId="1924025613" sldId="2147483628"/>
        </pc:sldMkLst>
      </pc:sldChg>
      <pc:sldChg chg="mod ord modShow">
        <pc:chgData name="Millican, Karla" userId="7cb71ed0-59ab-4f9c-9ad8-6563e1f3df30" providerId="ADAL" clId="{0A8B7A06-9D15-4077-9C85-F5B92C794C1F}" dt="2023-10-10T15:36:31.768" v="3" actId="729"/>
        <pc:sldMkLst>
          <pc:docMk/>
          <pc:sldMk cId="395387337" sldId="2147483635"/>
        </pc:sldMkLst>
      </pc:sldChg>
      <pc:sldMasterChg chg="delSldLayout">
        <pc:chgData name="Millican, Karla" userId="7cb71ed0-59ab-4f9c-9ad8-6563e1f3df30" providerId="ADAL" clId="{0A8B7A06-9D15-4077-9C85-F5B92C794C1F}" dt="2023-10-10T15:36:46.674" v="4" actId="47"/>
        <pc:sldMasterMkLst>
          <pc:docMk/>
          <pc:sldMasterMk cId="3408294523" sldId="2147483733"/>
        </pc:sldMasterMkLst>
        <pc:sldLayoutChg chg="del">
          <pc:chgData name="Millican, Karla" userId="7cb71ed0-59ab-4f9c-9ad8-6563e1f3df30" providerId="ADAL" clId="{0A8B7A06-9D15-4077-9C85-F5B92C794C1F}" dt="2023-10-10T15:36:46.674" v="4" actId="47"/>
          <pc:sldLayoutMkLst>
            <pc:docMk/>
            <pc:sldMasterMk cId="3408294523" sldId="2147483733"/>
            <pc:sldLayoutMk cId="2491333834" sldId="2147483785"/>
          </pc:sldLayoutMkLst>
        </pc:sldLayoutChg>
      </pc:sldMasterChg>
    </pc:docChg>
  </pc:docChgLst>
  <pc:docChgLst>
    <pc:chgData name="Qiu, Robin" userId="b1d0e5e6-e167-4024-99ed-60324cbd6662" providerId="ADAL" clId="{D3471CDE-C402-A547-8B08-FD493C5A3E84}"/>
    <pc:docChg chg="modSld modMainMaster">
      <pc:chgData name="Qiu, Robin" userId="b1d0e5e6-e167-4024-99ed-60324cbd6662" providerId="ADAL" clId="{D3471CDE-C402-A547-8B08-FD493C5A3E84}" dt="2023-10-23T13:43:27.840" v="31" actId="20577"/>
      <pc:docMkLst>
        <pc:docMk/>
      </pc:docMkLst>
      <pc:sldChg chg="modSp mod">
        <pc:chgData name="Qiu, Robin" userId="b1d0e5e6-e167-4024-99ed-60324cbd6662" providerId="ADAL" clId="{D3471CDE-C402-A547-8B08-FD493C5A3E84}" dt="2023-10-23T13:43:27.840" v="31" actId="20577"/>
        <pc:sldMkLst>
          <pc:docMk/>
          <pc:sldMk cId="907328820" sldId="2147470972"/>
        </pc:sldMkLst>
        <pc:spChg chg="mod">
          <ac:chgData name="Qiu, Robin" userId="b1d0e5e6-e167-4024-99ed-60324cbd6662" providerId="ADAL" clId="{D3471CDE-C402-A547-8B08-FD493C5A3E84}" dt="2023-10-23T13:43:27.840" v="31" actId="20577"/>
          <ac:spMkLst>
            <pc:docMk/>
            <pc:sldMk cId="907328820" sldId="2147470972"/>
            <ac:spMk id="2" creationId="{CCE3D15A-CD95-401E-A86C-C920DE6F7070}"/>
          </ac:spMkLst>
        </pc:spChg>
      </pc:sldChg>
      <pc:sldMasterChg chg="modSp mod">
        <pc:chgData name="Qiu, Robin" userId="b1d0e5e6-e167-4024-99ed-60324cbd6662" providerId="ADAL" clId="{D3471CDE-C402-A547-8B08-FD493C5A3E84}" dt="2023-10-16T12:34:38.881" v="7" actId="20577"/>
        <pc:sldMasterMkLst>
          <pc:docMk/>
          <pc:sldMasterMk cId="3408294523" sldId="2147483733"/>
        </pc:sldMasterMkLst>
        <pc:spChg chg="mod">
          <ac:chgData name="Qiu, Robin" userId="b1d0e5e6-e167-4024-99ed-60324cbd6662" providerId="ADAL" clId="{D3471CDE-C402-A547-8B08-FD493C5A3E84}" dt="2023-10-16T12:34:38.881" v="7" actId="20577"/>
          <ac:spMkLst>
            <pc:docMk/>
            <pc:sldMasterMk cId="3408294523" sldId="2147483733"/>
            <ac:spMk id="12" creationId="{539D88F9-B48F-F143-B90F-EDFB85A350E8}"/>
          </ac:spMkLst>
        </pc:spChg>
      </pc:sldMasterChg>
    </pc:docChg>
  </pc:docChgLst>
  <pc:docChgLst>
    <pc:chgData name="Millican, Karla" userId="7cb71ed0-59ab-4f9c-9ad8-6563e1f3df30" providerId="ADAL" clId="{28DEAEB1-88A0-476E-8D94-732F038E0046}"/>
    <pc:docChg chg="undo redo custSel addSld delSld modSld sldOrd">
      <pc:chgData name="Millican, Karla" userId="7cb71ed0-59ab-4f9c-9ad8-6563e1f3df30" providerId="ADAL" clId="{28DEAEB1-88A0-476E-8D94-732F038E0046}" dt="2023-10-10T08:00:05.496" v="803" actId="47"/>
      <pc:docMkLst>
        <pc:docMk/>
      </pc:docMkLst>
      <pc:sldChg chg="del ord">
        <pc:chgData name="Millican, Karla" userId="7cb71ed0-59ab-4f9c-9ad8-6563e1f3df30" providerId="ADAL" clId="{28DEAEB1-88A0-476E-8D94-732F038E0046}" dt="2023-10-10T08:00:03.721" v="802" actId="47"/>
        <pc:sldMkLst>
          <pc:docMk/>
          <pc:sldMk cId="3602749482" sldId="364"/>
        </pc:sldMkLst>
      </pc:sldChg>
      <pc:sldChg chg="del mod ord modShow">
        <pc:chgData name="Millican, Karla" userId="7cb71ed0-59ab-4f9c-9ad8-6563e1f3df30" providerId="ADAL" clId="{28DEAEB1-88A0-476E-8D94-732F038E0046}" dt="2023-10-10T08:00:05.496" v="803" actId="47"/>
        <pc:sldMkLst>
          <pc:docMk/>
          <pc:sldMk cId="464063816" sldId="2147478926"/>
        </pc:sldMkLst>
      </pc:sldChg>
      <pc:sldChg chg="modSp mod ord">
        <pc:chgData name="Millican, Karla" userId="7cb71ed0-59ab-4f9c-9ad8-6563e1f3df30" providerId="ADAL" clId="{28DEAEB1-88A0-476E-8D94-732F038E0046}" dt="2023-10-09T15:53:45.695" v="717"/>
        <pc:sldMkLst>
          <pc:docMk/>
          <pc:sldMk cId="258331645" sldId="2147482867"/>
        </pc:sldMkLst>
        <pc:spChg chg="mod">
          <ac:chgData name="Millican, Karla" userId="7cb71ed0-59ab-4f9c-9ad8-6563e1f3df30" providerId="ADAL" clId="{28DEAEB1-88A0-476E-8D94-732F038E0046}" dt="2023-10-09T15:32:39.179" v="630" actId="20577"/>
          <ac:spMkLst>
            <pc:docMk/>
            <pc:sldMk cId="258331645" sldId="2147482867"/>
            <ac:spMk id="42" creationId="{1F944867-474D-C51F-B292-EB8440F92878}"/>
          </ac:spMkLst>
        </pc:spChg>
      </pc:sldChg>
      <pc:sldChg chg="add del modNotesTx">
        <pc:chgData name="Millican, Karla" userId="7cb71ed0-59ab-4f9c-9ad8-6563e1f3df30" providerId="ADAL" clId="{28DEAEB1-88A0-476E-8D94-732F038E0046}" dt="2023-10-10T08:00:01.272" v="801" actId="47"/>
        <pc:sldMkLst>
          <pc:docMk/>
          <pc:sldMk cId="1917811212" sldId="2147483201"/>
        </pc:sldMkLst>
      </pc:sldChg>
      <pc:sldChg chg="addSp modSp mod">
        <pc:chgData name="Millican, Karla" userId="7cb71ed0-59ab-4f9c-9ad8-6563e1f3df30" providerId="ADAL" clId="{28DEAEB1-88A0-476E-8D94-732F038E0046}" dt="2023-10-09T11:17:38.190" v="434" actId="20577"/>
        <pc:sldMkLst>
          <pc:docMk/>
          <pc:sldMk cId="271486372" sldId="2147483621"/>
        </pc:sldMkLst>
        <pc:spChg chg="add mod">
          <ac:chgData name="Millican, Karla" userId="7cb71ed0-59ab-4f9c-9ad8-6563e1f3df30" providerId="ADAL" clId="{28DEAEB1-88A0-476E-8D94-732F038E0046}" dt="2023-10-09T11:17:38.190" v="434" actId="20577"/>
          <ac:spMkLst>
            <pc:docMk/>
            <pc:sldMk cId="271486372" sldId="2147483621"/>
            <ac:spMk id="4" creationId="{48A5707A-005F-AFBC-5E7B-3F3A530F124F}"/>
          </ac:spMkLst>
        </pc:spChg>
        <pc:spChg chg="mod">
          <ac:chgData name="Millican, Karla" userId="7cb71ed0-59ab-4f9c-9ad8-6563e1f3df30" providerId="ADAL" clId="{28DEAEB1-88A0-476E-8D94-732F038E0046}" dt="2023-10-09T09:57:21.067" v="30" actId="207"/>
          <ac:spMkLst>
            <pc:docMk/>
            <pc:sldMk cId="271486372" sldId="2147483621"/>
            <ac:spMk id="14" creationId="{9C523B21-70CD-7FF7-7AD0-47554FEA2C52}"/>
          </ac:spMkLst>
        </pc:spChg>
        <pc:spChg chg="mod">
          <ac:chgData name="Millican, Karla" userId="7cb71ed0-59ab-4f9c-9ad8-6563e1f3df30" providerId="ADAL" clId="{28DEAEB1-88A0-476E-8D94-732F038E0046}" dt="2023-10-09T09:58:07.547" v="60" actId="21"/>
          <ac:spMkLst>
            <pc:docMk/>
            <pc:sldMk cId="271486372" sldId="2147483621"/>
            <ac:spMk id="19" creationId="{D21CCB63-1FC6-3B7B-8A7B-6C60459FA36E}"/>
          </ac:spMkLst>
        </pc:spChg>
        <pc:spChg chg="mod">
          <ac:chgData name="Millican, Karla" userId="7cb71ed0-59ab-4f9c-9ad8-6563e1f3df30" providerId="ADAL" clId="{28DEAEB1-88A0-476E-8D94-732F038E0046}" dt="2023-10-09T09:58:27.375" v="66" actId="20577"/>
          <ac:spMkLst>
            <pc:docMk/>
            <pc:sldMk cId="271486372" sldId="2147483621"/>
            <ac:spMk id="20" creationId="{9AE50E31-BE9F-E795-D2E5-F3EB23CD52DE}"/>
          </ac:spMkLst>
        </pc:spChg>
        <pc:spChg chg="mod">
          <ac:chgData name="Millican, Karla" userId="7cb71ed0-59ab-4f9c-9ad8-6563e1f3df30" providerId="ADAL" clId="{28DEAEB1-88A0-476E-8D94-732F038E0046}" dt="2023-10-09T09:57:54.369" v="58" actId="20577"/>
          <ac:spMkLst>
            <pc:docMk/>
            <pc:sldMk cId="271486372" sldId="2147483621"/>
            <ac:spMk id="25" creationId="{5662634F-D4C5-312B-D312-24CE492213D7}"/>
          </ac:spMkLst>
        </pc:spChg>
        <pc:spChg chg="mod">
          <ac:chgData name="Millican, Karla" userId="7cb71ed0-59ab-4f9c-9ad8-6563e1f3df30" providerId="ADAL" clId="{28DEAEB1-88A0-476E-8D94-732F038E0046}" dt="2023-10-09T09:56:33.244" v="10" actId="1038"/>
          <ac:spMkLst>
            <pc:docMk/>
            <pc:sldMk cId="271486372" sldId="2147483621"/>
            <ac:spMk id="35" creationId="{C5A471DD-2821-3D83-FDA2-A63EB9E333CE}"/>
          </ac:spMkLst>
        </pc:spChg>
      </pc:sldChg>
      <pc:sldChg chg="del ord">
        <pc:chgData name="Millican, Karla" userId="7cb71ed0-59ab-4f9c-9ad8-6563e1f3df30" providerId="ADAL" clId="{28DEAEB1-88A0-476E-8D94-732F038E0046}" dt="2023-10-09T12:05:33.888" v="435" actId="2696"/>
        <pc:sldMkLst>
          <pc:docMk/>
          <pc:sldMk cId="1511957675" sldId="2147483624"/>
        </pc:sldMkLst>
      </pc:sldChg>
      <pc:sldChg chg="add">
        <pc:chgData name="Millican, Karla" userId="7cb71ed0-59ab-4f9c-9ad8-6563e1f3df30" providerId="ADAL" clId="{28DEAEB1-88A0-476E-8D94-732F038E0046}" dt="2023-10-09T12:05:38.177" v="436"/>
        <pc:sldMkLst>
          <pc:docMk/>
          <pc:sldMk cId="2012657203" sldId="2147483624"/>
        </pc:sldMkLst>
      </pc:sldChg>
      <pc:sldChg chg="modSp mod">
        <pc:chgData name="Millican, Karla" userId="7cb71ed0-59ab-4f9c-9ad8-6563e1f3df30" providerId="ADAL" clId="{28DEAEB1-88A0-476E-8D94-732F038E0046}" dt="2023-10-09T15:33:26.927" v="635" actId="20577"/>
        <pc:sldMkLst>
          <pc:docMk/>
          <pc:sldMk cId="2601097485" sldId="2147483626"/>
        </pc:sldMkLst>
        <pc:spChg chg="mod">
          <ac:chgData name="Millican, Karla" userId="7cb71ed0-59ab-4f9c-9ad8-6563e1f3df30" providerId="ADAL" clId="{28DEAEB1-88A0-476E-8D94-732F038E0046}" dt="2023-10-09T15:33:26.927" v="635" actId="20577"/>
          <ac:spMkLst>
            <pc:docMk/>
            <pc:sldMk cId="2601097485" sldId="2147483626"/>
            <ac:spMk id="11" creationId="{63AF67E0-2ABC-A834-7535-69265EE5190F}"/>
          </ac:spMkLst>
        </pc:spChg>
      </pc:sldChg>
      <pc:sldChg chg="delSp modSp mod">
        <pc:chgData name="Millican, Karla" userId="7cb71ed0-59ab-4f9c-9ad8-6563e1f3df30" providerId="ADAL" clId="{28DEAEB1-88A0-476E-8D94-732F038E0046}" dt="2023-10-09T15:32:56.746" v="631" actId="1076"/>
        <pc:sldMkLst>
          <pc:docMk/>
          <pc:sldMk cId="1924025613" sldId="2147483628"/>
        </pc:sldMkLst>
        <pc:spChg chg="mod">
          <ac:chgData name="Millican, Karla" userId="7cb71ed0-59ab-4f9c-9ad8-6563e1f3df30" providerId="ADAL" clId="{28DEAEB1-88A0-476E-8D94-732F038E0046}" dt="2023-10-09T10:18:10.724" v="69" actId="20577"/>
          <ac:spMkLst>
            <pc:docMk/>
            <pc:sldMk cId="1924025613" sldId="2147483628"/>
            <ac:spMk id="6" creationId="{00000000-0000-0000-0000-000000000000}"/>
          </ac:spMkLst>
        </pc:spChg>
        <pc:spChg chg="mod">
          <ac:chgData name="Millican, Karla" userId="7cb71ed0-59ab-4f9c-9ad8-6563e1f3df30" providerId="ADAL" clId="{28DEAEB1-88A0-476E-8D94-732F038E0046}" dt="2023-10-09T15:32:56.746" v="631" actId="1076"/>
          <ac:spMkLst>
            <pc:docMk/>
            <pc:sldMk cId="1924025613" sldId="2147483628"/>
            <ac:spMk id="9" creationId="{B4021350-B9BF-4CAA-AF47-BD7BFD28870A}"/>
          </ac:spMkLst>
        </pc:spChg>
        <pc:spChg chg="del">
          <ac:chgData name="Millican, Karla" userId="7cb71ed0-59ab-4f9c-9ad8-6563e1f3df30" providerId="ADAL" clId="{28DEAEB1-88A0-476E-8D94-732F038E0046}" dt="2023-10-09T12:32:33.068" v="555" actId="478"/>
          <ac:spMkLst>
            <pc:docMk/>
            <pc:sldMk cId="1924025613" sldId="2147483628"/>
            <ac:spMk id="15" creationId="{DEC8FDAF-BAB6-95BD-3891-A7C6A2098B7A}"/>
          </ac:spMkLst>
        </pc:spChg>
        <pc:spChg chg="del">
          <ac:chgData name="Millican, Karla" userId="7cb71ed0-59ab-4f9c-9ad8-6563e1f3df30" providerId="ADAL" clId="{28DEAEB1-88A0-476E-8D94-732F038E0046}" dt="2023-10-09T12:32:33.068" v="555" actId="478"/>
          <ac:spMkLst>
            <pc:docMk/>
            <pc:sldMk cId="1924025613" sldId="2147483628"/>
            <ac:spMk id="16" creationId="{C51E675B-5A79-D7B8-7938-172EAEC13364}"/>
          </ac:spMkLst>
        </pc:spChg>
      </pc:sldChg>
      <pc:sldChg chg="addSp modSp new del mod modClrScheme chgLayout">
        <pc:chgData name="Millican, Karla" userId="7cb71ed0-59ab-4f9c-9ad8-6563e1f3df30" providerId="ADAL" clId="{28DEAEB1-88A0-476E-8D94-732F038E0046}" dt="2023-10-09T15:33:46.165" v="636" actId="47"/>
        <pc:sldMkLst>
          <pc:docMk/>
          <pc:sldMk cId="867825026" sldId="2147483629"/>
        </pc:sldMkLst>
        <pc:spChg chg="add mod">
          <ac:chgData name="Millican, Karla" userId="7cb71ed0-59ab-4f9c-9ad8-6563e1f3df30" providerId="ADAL" clId="{28DEAEB1-88A0-476E-8D94-732F038E0046}" dt="2023-10-09T10:38:21.758" v="327" actId="5793"/>
          <ac:spMkLst>
            <pc:docMk/>
            <pc:sldMk cId="867825026" sldId="2147483629"/>
            <ac:spMk id="2" creationId="{C9366897-E466-3555-F20A-DCA8816401B6}"/>
          </ac:spMkLst>
        </pc:spChg>
      </pc:sldChg>
      <pc:sldChg chg="addSp modSp add mod">
        <pc:chgData name="Millican, Karla" userId="7cb71ed0-59ab-4f9c-9ad8-6563e1f3df30" providerId="ADAL" clId="{28DEAEB1-88A0-476E-8D94-732F038E0046}" dt="2023-10-09T11:17:29.593" v="424" actId="13822"/>
        <pc:sldMkLst>
          <pc:docMk/>
          <pc:sldMk cId="2094144802" sldId="2147483630"/>
        </pc:sldMkLst>
        <pc:spChg chg="add mod">
          <ac:chgData name="Millican, Karla" userId="7cb71ed0-59ab-4f9c-9ad8-6563e1f3df30" providerId="ADAL" clId="{28DEAEB1-88A0-476E-8D94-732F038E0046}" dt="2023-10-09T11:17:29.593" v="424" actId="13822"/>
          <ac:spMkLst>
            <pc:docMk/>
            <pc:sldMk cId="2094144802" sldId="2147483630"/>
            <ac:spMk id="4" creationId="{D86A7B81-B0CB-FE22-EC96-136EAE664C68}"/>
          </ac:spMkLst>
        </pc:spChg>
        <pc:spChg chg="mod">
          <ac:chgData name="Millican, Karla" userId="7cb71ed0-59ab-4f9c-9ad8-6563e1f3df30" providerId="ADAL" clId="{28DEAEB1-88A0-476E-8D94-732F038E0046}" dt="2023-10-09T11:15:55.012" v="403" actId="403"/>
          <ac:spMkLst>
            <pc:docMk/>
            <pc:sldMk cId="2094144802" sldId="2147483630"/>
            <ac:spMk id="7" creationId="{BF7253DD-E1D5-549E-0E2E-F3AE15337447}"/>
          </ac:spMkLst>
        </pc:spChg>
        <pc:spChg chg="mod">
          <ac:chgData name="Millican, Karla" userId="7cb71ed0-59ab-4f9c-9ad8-6563e1f3df30" providerId="ADAL" clId="{28DEAEB1-88A0-476E-8D94-732F038E0046}" dt="2023-10-09T11:16:08.885" v="406" actId="113"/>
          <ac:spMkLst>
            <pc:docMk/>
            <pc:sldMk cId="2094144802" sldId="2147483630"/>
            <ac:spMk id="15" creationId="{072356D4-31C8-D54E-343D-9EC057E1275D}"/>
          </ac:spMkLst>
        </pc:spChg>
        <pc:picChg chg="mod">
          <ac:chgData name="Millican, Karla" userId="7cb71ed0-59ab-4f9c-9ad8-6563e1f3df30" providerId="ADAL" clId="{28DEAEB1-88A0-476E-8D94-732F038E0046}" dt="2023-10-09T11:13:26.669" v="400" actId="1076"/>
          <ac:picMkLst>
            <pc:docMk/>
            <pc:sldMk cId="2094144802" sldId="2147483630"/>
            <ac:picMk id="2" creationId="{21CCEECB-D732-EAE5-645C-2FFF9DF2F182}"/>
          </ac:picMkLst>
        </pc:picChg>
        <pc:picChg chg="mod">
          <ac:chgData name="Millican, Karla" userId="7cb71ed0-59ab-4f9c-9ad8-6563e1f3df30" providerId="ADAL" clId="{28DEAEB1-88A0-476E-8D94-732F038E0046}" dt="2023-10-09T11:16:02.213" v="404" actId="1076"/>
          <ac:picMkLst>
            <pc:docMk/>
            <pc:sldMk cId="2094144802" sldId="2147483630"/>
            <ac:picMk id="5" creationId="{34C03928-BFC8-027C-E147-AD3B52C07C4A}"/>
          </ac:picMkLst>
        </pc:picChg>
      </pc:sldChg>
      <pc:sldChg chg="delSp modSp mod">
        <pc:chgData name="Millican, Karla" userId="7cb71ed0-59ab-4f9c-9ad8-6563e1f3df30" providerId="ADAL" clId="{28DEAEB1-88A0-476E-8D94-732F038E0046}" dt="2023-10-10T07:41:55.645" v="730" actId="20577"/>
        <pc:sldMkLst>
          <pc:docMk/>
          <pc:sldMk cId="1319698470" sldId="2147483631"/>
        </pc:sldMkLst>
        <pc:spChg chg="del mod">
          <ac:chgData name="Millican, Karla" userId="7cb71ed0-59ab-4f9c-9ad8-6563e1f3df30" providerId="ADAL" clId="{28DEAEB1-88A0-476E-8D94-732F038E0046}" dt="2023-10-09T18:42:06.041" v="718" actId="478"/>
          <ac:spMkLst>
            <pc:docMk/>
            <pc:sldMk cId="1319698470" sldId="2147483631"/>
            <ac:spMk id="4" creationId="{D86A7B81-B0CB-FE22-EC96-136EAE664C68}"/>
          </ac:spMkLst>
        </pc:spChg>
        <pc:spChg chg="mod">
          <ac:chgData name="Millican, Karla" userId="7cb71ed0-59ab-4f9c-9ad8-6563e1f3df30" providerId="ADAL" clId="{28DEAEB1-88A0-476E-8D94-732F038E0046}" dt="2023-10-09T15:46:29.270" v="652" actId="1076"/>
          <ac:spMkLst>
            <pc:docMk/>
            <pc:sldMk cId="1319698470" sldId="2147483631"/>
            <ac:spMk id="6" creationId="{79EAE91E-FB3E-A109-F386-D9E0200C6928}"/>
          </ac:spMkLst>
        </pc:spChg>
        <pc:spChg chg="mod">
          <ac:chgData name="Millican, Karla" userId="7cb71ed0-59ab-4f9c-9ad8-6563e1f3df30" providerId="ADAL" clId="{28DEAEB1-88A0-476E-8D94-732F038E0046}" dt="2023-10-10T07:41:55.645" v="730" actId="20577"/>
          <ac:spMkLst>
            <pc:docMk/>
            <pc:sldMk cId="1319698470" sldId="2147483631"/>
            <ac:spMk id="15" creationId="{072356D4-31C8-D54E-343D-9EC057E1275D}"/>
          </ac:spMkLst>
        </pc:spChg>
      </pc:sldChg>
      <pc:sldChg chg="addSp delSp modSp add mod">
        <pc:chgData name="Millican, Karla" userId="7cb71ed0-59ab-4f9c-9ad8-6563e1f3df30" providerId="ADAL" clId="{28DEAEB1-88A0-476E-8D94-732F038E0046}" dt="2023-10-10T07:56:08.324" v="799" actId="20577"/>
        <pc:sldMkLst>
          <pc:docMk/>
          <pc:sldMk cId="115265151" sldId="2147483632"/>
        </pc:sldMkLst>
        <pc:spChg chg="add mod">
          <ac:chgData name="Millican, Karla" userId="7cb71ed0-59ab-4f9c-9ad8-6563e1f3df30" providerId="ADAL" clId="{28DEAEB1-88A0-476E-8D94-732F038E0046}" dt="2023-10-09T12:08:13.843" v="521" actId="20577"/>
          <ac:spMkLst>
            <pc:docMk/>
            <pc:sldMk cId="115265151" sldId="2147483632"/>
            <ac:spMk id="2" creationId="{1EE56789-027D-79D2-80A3-33A0BBFC5A44}"/>
          </ac:spMkLst>
        </pc:spChg>
        <pc:spChg chg="mod">
          <ac:chgData name="Millican, Karla" userId="7cb71ed0-59ab-4f9c-9ad8-6563e1f3df30" providerId="ADAL" clId="{28DEAEB1-88A0-476E-8D94-732F038E0046}" dt="2023-10-10T07:56:08.324" v="799" actId="20577"/>
          <ac:spMkLst>
            <pc:docMk/>
            <pc:sldMk cId="115265151" sldId="2147483632"/>
            <ac:spMk id="5" creationId="{FBA41B3D-4ED6-04E9-FADD-32E7C89D8A9C}"/>
          </ac:spMkLst>
        </pc:spChg>
        <pc:spChg chg="add mod">
          <ac:chgData name="Millican, Karla" userId="7cb71ed0-59ab-4f9c-9ad8-6563e1f3df30" providerId="ADAL" clId="{28DEAEB1-88A0-476E-8D94-732F038E0046}" dt="2023-10-09T12:08:15.378" v="522" actId="20577"/>
          <ac:spMkLst>
            <pc:docMk/>
            <pc:sldMk cId="115265151" sldId="2147483632"/>
            <ac:spMk id="6" creationId="{A6BEE16D-7A42-7074-03D5-D40A6B92EADF}"/>
          </ac:spMkLst>
        </pc:spChg>
        <pc:spChg chg="mod">
          <ac:chgData name="Millican, Karla" userId="7cb71ed0-59ab-4f9c-9ad8-6563e1f3df30" providerId="ADAL" clId="{28DEAEB1-88A0-476E-8D94-732F038E0046}" dt="2023-10-09T12:08:11.142" v="520" actId="20577"/>
          <ac:spMkLst>
            <pc:docMk/>
            <pc:sldMk cId="115265151" sldId="2147483632"/>
            <ac:spMk id="8" creationId="{68307CC3-0603-7572-C9CB-60E818C9FAA5}"/>
          </ac:spMkLst>
        </pc:spChg>
        <pc:spChg chg="mod">
          <ac:chgData name="Millican, Karla" userId="7cb71ed0-59ab-4f9c-9ad8-6563e1f3df30" providerId="ADAL" clId="{28DEAEB1-88A0-476E-8D94-732F038E0046}" dt="2023-10-10T07:46:22.960" v="744" actId="1076"/>
          <ac:spMkLst>
            <pc:docMk/>
            <pc:sldMk cId="115265151" sldId="2147483632"/>
            <ac:spMk id="9" creationId="{91257047-FDC7-6867-93E3-722B6A6862B0}"/>
          </ac:spMkLst>
        </pc:spChg>
        <pc:spChg chg="add mod">
          <ac:chgData name="Millican, Karla" userId="7cb71ed0-59ab-4f9c-9ad8-6563e1f3df30" providerId="ADAL" clId="{28DEAEB1-88A0-476E-8D94-732F038E0046}" dt="2023-10-09T12:08:16.216" v="523" actId="20577"/>
          <ac:spMkLst>
            <pc:docMk/>
            <pc:sldMk cId="115265151" sldId="2147483632"/>
            <ac:spMk id="10" creationId="{625A748C-2EED-3A84-5AD2-B720A27D1017}"/>
          </ac:spMkLst>
        </pc:spChg>
        <pc:spChg chg="mod">
          <ac:chgData name="Millican, Karla" userId="7cb71ed0-59ab-4f9c-9ad8-6563e1f3df30" providerId="ADAL" clId="{28DEAEB1-88A0-476E-8D94-732F038E0046}" dt="2023-10-10T07:48:03.217" v="790" actId="1076"/>
          <ac:spMkLst>
            <pc:docMk/>
            <pc:sldMk cId="115265151" sldId="2147483632"/>
            <ac:spMk id="13" creationId="{5B18FED2-A62E-E155-A71A-1E6D87301E2A}"/>
          </ac:spMkLst>
        </pc:spChg>
        <pc:spChg chg="add mod">
          <ac:chgData name="Millican, Karla" userId="7cb71ed0-59ab-4f9c-9ad8-6563e1f3df30" providerId="ADAL" clId="{28DEAEB1-88A0-476E-8D94-732F038E0046}" dt="2023-10-09T12:08:17.951" v="524" actId="20577"/>
          <ac:spMkLst>
            <pc:docMk/>
            <pc:sldMk cId="115265151" sldId="2147483632"/>
            <ac:spMk id="14" creationId="{FE83ACDC-55CB-AAE4-450E-C6FCAE852F67}"/>
          </ac:spMkLst>
        </pc:spChg>
        <pc:spChg chg="mod">
          <ac:chgData name="Millican, Karla" userId="7cb71ed0-59ab-4f9c-9ad8-6563e1f3df30" providerId="ADAL" clId="{28DEAEB1-88A0-476E-8D94-732F038E0046}" dt="2023-10-10T07:47:32.033" v="786" actId="20577"/>
          <ac:spMkLst>
            <pc:docMk/>
            <pc:sldMk cId="115265151" sldId="2147483632"/>
            <ac:spMk id="16" creationId="{2E765815-522F-1B53-8129-A396B3858679}"/>
          </ac:spMkLst>
        </pc:spChg>
        <pc:spChg chg="add mod">
          <ac:chgData name="Millican, Karla" userId="7cb71ed0-59ab-4f9c-9ad8-6563e1f3df30" providerId="ADAL" clId="{28DEAEB1-88A0-476E-8D94-732F038E0046}" dt="2023-10-09T12:08:19.425" v="525" actId="20577"/>
          <ac:spMkLst>
            <pc:docMk/>
            <pc:sldMk cId="115265151" sldId="2147483632"/>
            <ac:spMk id="17" creationId="{0401E664-3656-6B2D-318A-962B08302CC8}"/>
          </ac:spMkLst>
        </pc:spChg>
        <pc:spChg chg="mod">
          <ac:chgData name="Millican, Karla" userId="7cb71ed0-59ab-4f9c-9ad8-6563e1f3df30" providerId="ADAL" clId="{28DEAEB1-88A0-476E-8D94-732F038E0046}" dt="2023-10-10T07:48:06.082" v="791" actId="1076"/>
          <ac:spMkLst>
            <pc:docMk/>
            <pc:sldMk cId="115265151" sldId="2147483632"/>
            <ac:spMk id="20" creationId="{756E8FF4-7E99-7A04-790A-985AF3D5740C}"/>
          </ac:spMkLst>
        </pc:spChg>
        <pc:picChg chg="del mod">
          <ac:chgData name="Millican, Karla" userId="7cb71ed0-59ab-4f9c-9ad8-6563e1f3df30" providerId="ADAL" clId="{28DEAEB1-88A0-476E-8D94-732F038E0046}" dt="2023-10-10T07:47:54.041" v="789" actId="478"/>
          <ac:picMkLst>
            <pc:docMk/>
            <pc:sldMk cId="115265151" sldId="2147483632"/>
            <ac:picMk id="4" creationId="{BB7EFFE9-C687-294C-35A7-6711D7652C3E}"/>
          </ac:picMkLst>
        </pc:picChg>
      </pc:sldChg>
      <pc:sldChg chg="modSp add mod">
        <pc:chgData name="Millican, Karla" userId="7cb71ed0-59ab-4f9c-9ad8-6563e1f3df30" providerId="ADAL" clId="{28DEAEB1-88A0-476E-8D94-732F038E0046}" dt="2023-10-09T12:08:42.420" v="533" actId="207"/>
        <pc:sldMkLst>
          <pc:docMk/>
          <pc:sldMk cId="2188456208" sldId="2147483633"/>
        </pc:sldMkLst>
        <pc:spChg chg="mod">
          <ac:chgData name="Millican, Karla" userId="7cb71ed0-59ab-4f9c-9ad8-6563e1f3df30" providerId="ADAL" clId="{28DEAEB1-88A0-476E-8D94-732F038E0046}" dt="2023-10-09T12:08:42.420" v="533" actId="207"/>
          <ac:spMkLst>
            <pc:docMk/>
            <pc:sldMk cId="2188456208" sldId="2147483633"/>
            <ac:spMk id="2" creationId="{1EE56789-027D-79D2-80A3-33A0BBFC5A44}"/>
          </ac:spMkLst>
        </pc:spChg>
        <pc:spChg chg="mod">
          <ac:chgData name="Millican, Karla" userId="7cb71ed0-59ab-4f9c-9ad8-6563e1f3df30" providerId="ADAL" clId="{28DEAEB1-88A0-476E-8D94-732F038E0046}" dt="2023-10-09T12:08:33.491" v="531" actId="403"/>
          <ac:spMkLst>
            <pc:docMk/>
            <pc:sldMk cId="2188456208" sldId="2147483633"/>
            <ac:spMk id="6" creationId="{A6BEE16D-7A42-7074-03D5-D40A6B92EADF}"/>
          </ac:spMkLst>
        </pc:spChg>
        <pc:spChg chg="mod">
          <ac:chgData name="Millican, Karla" userId="7cb71ed0-59ab-4f9c-9ad8-6563e1f3df30" providerId="ADAL" clId="{28DEAEB1-88A0-476E-8D94-732F038E0046}" dt="2023-10-09T12:08:42.420" v="533" actId="207"/>
          <ac:spMkLst>
            <pc:docMk/>
            <pc:sldMk cId="2188456208" sldId="2147483633"/>
            <ac:spMk id="10" creationId="{625A748C-2EED-3A84-5AD2-B720A27D1017}"/>
          </ac:spMkLst>
        </pc:spChg>
        <pc:spChg chg="mod">
          <ac:chgData name="Millican, Karla" userId="7cb71ed0-59ab-4f9c-9ad8-6563e1f3df30" providerId="ADAL" clId="{28DEAEB1-88A0-476E-8D94-732F038E0046}" dt="2023-10-09T12:08:42.420" v="533" actId="207"/>
          <ac:spMkLst>
            <pc:docMk/>
            <pc:sldMk cId="2188456208" sldId="2147483633"/>
            <ac:spMk id="14" creationId="{FE83ACDC-55CB-AAE4-450E-C6FCAE852F67}"/>
          </ac:spMkLst>
        </pc:spChg>
        <pc:spChg chg="mod">
          <ac:chgData name="Millican, Karla" userId="7cb71ed0-59ab-4f9c-9ad8-6563e1f3df30" providerId="ADAL" clId="{28DEAEB1-88A0-476E-8D94-732F038E0046}" dt="2023-10-09T12:08:42.420" v="533" actId="207"/>
          <ac:spMkLst>
            <pc:docMk/>
            <pc:sldMk cId="2188456208" sldId="2147483633"/>
            <ac:spMk id="17" creationId="{0401E664-3656-6B2D-318A-962B08302CC8}"/>
          </ac:spMkLst>
        </pc:spChg>
      </pc:sldChg>
      <pc:sldChg chg="add ord">
        <pc:chgData name="Millican, Karla" userId="7cb71ed0-59ab-4f9c-9ad8-6563e1f3df30" providerId="ADAL" clId="{28DEAEB1-88A0-476E-8D94-732F038E0046}" dt="2023-10-10T07:52:29.765" v="797" actId="20578"/>
        <pc:sldMkLst>
          <pc:docMk/>
          <pc:sldMk cId="395387337" sldId="2147483635"/>
        </pc:sldMkLst>
      </pc:sldChg>
      <pc:sldChg chg="delSp modSp mod">
        <pc:chgData name="Millican, Karla" userId="7cb71ed0-59ab-4f9c-9ad8-6563e1f3df30" providerId="ADAL" clId="{28DEAEB1-88A0-476E-8D94-732F038E0046}" dt="2023-10-10T07:48:43.205" v="793" actId="1076"/>
        <pc:sldMkLst>
          <pc:docMk/>
          <pc:sldMk cId="1973682860" sldId="2147483636"/>
        </pc:sldMkLst>
        <pc:spChg chg="mod">
          <ac:chgData name="Millican, Karla" userId="7cb71ed0-59ab-4f9c-9ad8-6563e1f3df30" providerId="ADAL" clId="{28DEAEB1-88A0-476E-8D94-732F038E0046}" dt="2023-10-09T15:31:37.812" v="622" actId="20577"/>
          <ac:spMkLst>
            <pc:docMk/>
            <pc:sldMk cId="1973682860" sldId="2147483636"/>
            <ac:spMk id="6" creationId="{00000000-0000-0000-0000-000000000000}"/>
          </ac:spMkLst>
        </pc:spChg>
        <pc:spChg chg="mod">
          <ac:chgData name="Millican, Karla" userId="7cb71ed0-59ab-4f9c-9ad8-6563e1f3df30" providerId="ADAL" clId="{28DEAEB1-88A0-476E-8D94-732F038E0046}" dt="2023-10-10T07:48:43.205" v="793" actId="1076"/>
          <ac:spMkLst>
            <pc:docMk/>
            <pc:sldMk cId="1973682860" sldId="2147483636"/>
            <ac:spMk id="12" creationId="{F6693FB4-DFB1-D031-3F18-D86EC8FE8927}"/>
          </ac:spMkLst>
        </pc:spChg>
        <pc:spChg chg="del">
          <ac:chgData name="Millican, Karla" userId="7cb71ed0-59ab-4f9c-9ad8-6563e1f3df30" providerId="ADAL" clId="{28DEAEB1-88A0-476E-8D94-732F038E0046}" dt="2023-10-09T15:31:54.962" v="624" actId="478"/>
          <ac:spMkLst>
            <pc:docMk/>
            <pc:sldMk cId="1973682860" sldId="2147483636"/>
            <ac:spMk id="14" creationId="{CF95A4FB-2B10-5792-DB75-81A1D9516172}"/>
          </ac:spMkLst>
        </pc:spChg>
      </pc:sldChg>
      <pc:sldMasterChg chg="delSldLayout">
        <pc:chgData name="Millican, Karla" userId="7cb71ed0-59ab-4f9c-9ad8-6563e1f3df30" providerId="ADAL" clId="{28DEAEB1-88A0-476E-8D94-732F038E0046}" dt="2023-10-09T12:05:33.888" v="435" actId="2696"/>
        <pc:sldMasterMkLst>
          <pc:docMk/>
          <pc:sldMasterMk cId="3408294523" sldId="2147483733"/>
        </pc:sldMasterMkLst>
        <pc:sldLayoutChg chg="del">
          <pc:chgData name="Millican, Karla" userId="7cb71ed0-59ab-4f9c-9ad8-6563e1f3df30" providerId="ADAL" clId="{28DEAEB1-88A0-476E-8D94-732F038E0046}" dt="2023-10-09T12:05:33.888" v="435" actId="2696"/>
          <pc:sldLayoutMkLst>
            <pc:docMk/>
            <pc:sldMasterMk cId="3408294523" sldId="2147483733"/>
            <pc:sldLayoutMk cId="392821597" sldId="2147483785"/>
          </pc:sldLayoutMkLst>
        </pc:sldLayoutChg>
      </pc:sldMasterChg>
    </pc:docChg>
  </pc:docChgLst>
  <pc:docChgLst>
    <pc:chgData name="Poulis, Grigoris" userId="2464872a-0711-4201-8739-49569df271a2" providerId="ADAL" clId="{A95BD8DD-BFCC-AD4F-846F-6F747B907FE1}"/>
    <pc:docChg chg="custSel modSld">
      <pc:chgData name="Poulis, Grigoris" userId="2464872a-0711-4201-8739-49569df271a2" providerId="ADAL" clId="{A95BD8DD-BFCC-AD4F-846F-6F747B907FE1}" dt="2023-10-10T08:44:32.056" v="186" actId="20577"/>
      <pc:docMkLst>
        <pc:docMk/>
      </pc:docMkLst>
      <pc:sldChg chg="modSp mod">
        <pc:chgData name="Poulis, Grigoris" userId="2464872a-0711-4201-8739-49569df271a2" providerId="ADAL" clId="{A95BD8DD-BFCC-AD4F-846F-6F747B907FE1}" dt="2023-10-10T08:44:32.056" v="186" actId="20577"/>
        <pc:sldMkLst>
          <pc:docMk/>
          <pc:sldMk cId="271486372" sldId="2147483621"/>
        </pc:sldMkLst>
        <pc:spChg chg="mod">
          <ac:chgData name="Poulis, Grigoris" userId="2464872a-0711-4201-8739-49569df271a2" providerId="ADAL" clId="{A95BD8DD-BFCC-AD4F-846F-6F747B907FE1}" dt="2023-10-10T08:38:59.282" v="63" actId="113"/>
          <ac:spMkLst>
            <pc:docMk/>
            <pc:sldMk cId="271486372" sldId="2147483621"/>
            <ac:spMk id="12" creationId="{035ABDD6-9CE1-27AF-66AF-0C5C3D686E87}"/>
          </ac:spMkLst>
        </pc:spChg>
        <pc:spChg chg="mod">
          <ac:chgData name="Poulis, Grigoris" userId="2464872a-0711-4201-8739-49569df271a2" providerId="ADAL" clId="{A95BD8DD-BFCC-AD4F-846F-6F747B907FE1}" dt="2023-10-10T08:39:06.596" v="65" actId="113"/>
          <ac:spMkLst>
            <pc:docMk/>
            <pc:sldMk cId="271486372" sldId="2147483621"/>
            <ac:spMk id="19" creationId="{D21CCB63-1FC6-3B7B-8A7B-6C60459FA36E}"/>
          </ac:spMkLst>
        </pc:spChg>
        <pc:spChg chg="mod">
          <ac:chgData name="Poulis, Grigoris" userId="2464872a-0711-4201-8739-49569df271a2" providerId="ADAL" clId="{A95BD8DD-BFCC-AD4F-846F-6F747B907FE1}" dt="2023-10-10T08:39:24.581" v="69" actId="113"/>
          <ac:spMkLst>
            <pc:docMk/>
            <pc:sldMk cId="271486372" sldId="2147483621"/>
            <ac:spMk id="20" creationId="{9AE50E31-BE9F-E795-D2E5-F3EB23CD52DE}"/>
          </ac:spMkLst>
        </pc:spChg>
        <pc:spChg chg="mod">
          <ac:chgData name="Poulis, Grigoris" userId="2464872a-0711-4201-8739-49569df271a2" providerId="ADAL" clId="{A95BD8DD-BFCC-AD4F-846F-6F747B907FE1}" dt="2023-10-10T08:44:32.056" v="186" actId="20577"/>
          <ac:spMkLst>
            <pc:docMk/>
            <pc:sldMk cId="271486372" sldId="2147483621"/>
            <ac:spMk id="25" creationId="{5662634F-D4C5-312B-D312-24CE492213D7}"/>
          </ac:spMkLst>
        </pc:spChg>
      </pc:sldChg>
    </pc:docChg>
  </pc:docChgLst>
  <pc:docChgLst>
    <pc:chgData name="Arteaga, Marta" userId="7252dfda-6e35-4827-8f3d-812ceb49d8da" providerId="ADAL" clId="{1F0DE0C9-4FC0-C845-BFA7-24CC39DA5F4A}"/>
    <pc:docChg chg="undo redo custSel addSld delSld modSld sldOrd modMainMaster">
      <pc:chgData name="Arteaga, Marta" userId="7252dfda-6e35-4827-8f3d-812ceb49d8da" providerId="ADAL" clId="{1F0DE0C9-4FC0-C845-BFA7-24CC39DA5F4A}" dt="2023-10-10T09:20:09.678" v="6337" actId="1038"/>
      <pc:docMkLst>
        <pc:docMk/>
      </pc:docMkLst>
      <pc:sldChg chg="addSp delSp modSp add del mod ord modNotesTx">
        <pc:chgData name="Arteaga, Marta" userId="7252dfda-6e35-4827-8f3d-812ceb49d8da" providerId="ADAL" clId="{1F0DE0C9-4FC0-C845-BFA7-24CC39DA5F4A}" dt="2023-10-09T13:49:20.557" v="5494" actId="2696"/>
        <pc:sldMkLst>
          <pc:docMk/>
          <pc:sldMk cId="4093167850" sldId="256"/>
        </pc:sldMkLst>
        <pc:spChg chg="add mod">
          <ac:chgData name="Arteaga, Marta" userId="7252dfda-6e35-4827-8f3d-812ceb49d8da" providerId="ADAL" clId="{1F0DE0C9-4FC0-C845-BFA7-24CC39DA5F4A}" dt="2023-10-03T10:27:09.057" v="832" actId="1076"/>
          <ac:spMkLst>
            <pc:docMk/>
            <pc:sldMk cId="4093167850" sldId="256"/>
            <ac:spMk id="3" creationId="{13CA87B9-7C51-B378-1296-CBEC7AE8E61B}"/>
          </ac:spMkLst>
        </pc:spChg>
        <pc:spChg chg="add mod">
          <ac:chgData name="Arteaga, Marta" userId="7252dfda-6e35-4827-8f3d-812ceb49d8da" providerId="ADAL" clId="{1F0DE0C9-4FC0-C845-BFA7-24CC39DA5F4A}" dt="2023-10-03T10:27:13.671" v="833" actId="1076"/>
          <ac:spMkLst>
            <pc:docMk/>
            <pc:sldMk cId="4093167850" sldId="256"/>
            <ac:spMk id="5" creationId="{FE3D0BB4-D4AA-56D2-2C3B-92DAA59CB05F}"/>
          </ac:spMkLst>
        </pc:spChg>
        <pc:spChg chg="mod">
          <ac:chgData name="Arteaga, Marta" userId="7252dfda-6e35-4827-8f3d-812ceb49d8da" providerId="ADAL" clId="{1F0DE0C9-4FC0-C845-BFA7-24CC39DA5F4A}" dt="2023-10-09T13:48:48.394" v="5489"/>
          <ac:spMkLst>
            <pc:docMk/>
            <pc:sldMk cId="4093167850" sldId="256"/>
            <ac:spMk id="6" creationId="{00000000-0000-0000-0000-000000000000}"/>
          </ac:spMkLst>
        </pc:spChg>
        <pc:spChg chg="add mod">
          <ac:chgData name="Arteaga, Marta" userId="7252dfda-6e35-4827-8f3d-812ceb49d8da" providerId="ADAL" clId="{1F0DE0C9-4FC0-C845-BFA7-24CC39DA5F4A}" dt="2023-10-03T10:27:21.522" v="835" actId="1076"/>
          <ac:spMkLst>
            <pc:docMk/>
            <pc:sldMk cId="4093167850" sldId="256"/>
            <ac:spMk id="8" creationId="{B4E9D9CD-7865-0A78-2183-CB39951ECC97}"/>
          </ac:spMkLst>
        </pc:spChg>
        <pc:spChg chg="add mod">
          <ac:chgData name="Arteaga, Marta" userId="7252dfda-6e35-4827-8f3d-812ceb49d8da" providerId="ADAL" clId="{1F0DE0C9-4FC0-C845-BFA7-24CC39DA5F4A}" dt="2023-10-03T11:09:34.529" v="2811" actId="1076"/>
          <ac:spMkLst>
            <pc:docMk/>
            <pc:sldMk cId="4093167850" sldId="256"/>
            <ac:spMk id="9" creationId="{B4021350-B9BF-4CAA-AF47-BD7BFD28870A}"/>
          </ac:spMkLst>
        </pc:spChg>
        <pc:spChg chg="add del">
          <ac:chgData name="Arteaga, Marta" userId="7252dfda-6e35-4827-8f3d-812ceb49d8da" providerId="ADAL" clId="{1F0DE0C9-4FC0-C845-BFA7-24CC39DA5F4A}" dt="2023-10-03T10:26:23.279" v="825" actId="22"/>
          <ac:spMkLst>
            <pc:docMk/>
            <pc:sldMk cId="4093167850" sldId="256"/>
            <ac:spMk id="14" creationId="{939171A0-C5D7-12A8-B29A-44325D6C8F11}"/>
          </ac:spMkLst>
        </pc:spChg>
        <pc:spChg chg="add mod">
          <ac:chgData name="Arteaga, Marta" userId="7252dfda-6e35-4827-8f3d-812ceb49d8da" providerId="ADAL" clId="{1F0DE0C9-4FC0-C845-BFA7-24CC39DA5F4A}" dt="2023-10-03T11:09:52.902" v="2815" actId="20577"/>
          <ac:spMkLst>
            <pc:docMk/>
            <pc:sldMk cId="4093167850" sldId="256"/>
            <ac:spMk id="15" creationId="{DEC8FDAF-BAB6-95BD-3891-A7C6A2098B7A}"/>
          </ac:spMkLst>
        </pc:spChg>
        <pc:spChg chg="add mod">
          <ac:chgData name="Arteaga, Marta" userId="7252dfda-6e35-4827-8f3d-812ceb49d8da" providerId="ADAL" clId="{1F0DE0C9-4FC0-C845-BFA7-24CC39DA5F4A}" dt="2023-10-03T11:10:25.691" v="2821" actId="207"/>
          <ac:spMkLst>
            <pc:docMk/>
            <pc:sldMk cId="4093167850" sldId="256"/>
            <ac:spMk id="16" creationId="{C51E675B-5A79-D7B8-7938-172EAEC13364}"/>
          </ac:spMkLst>
        </pc:spChg>
        <pc:picChg chg="add del mod">
          <ac:chgData name="Arteaga, Marta" userId="7252dfda-6e35-4827-8f3d-812ceb49d8da" providerId="ADAL" clId="{1F0DE0C9-4FC0-C845-BFA7-24CC39DA5F4A}" dt="2023-10-03T09:35:15.013" v="711" actId="478"/>
          <ac:picMkLst>
            <pc:docMk/>
            <pc:sldMk cId="4093167850" sldId="256"/>
            <ac:picMk id="2" creationId="{B5F59C5F-DD7F-2759-3DAF-5E8407F3B75E}"/>
          </ac:picMkLst>
        </pc:picChg>
        <pc:picChg chg="del mod">
          <ac:chgData name="Arteaga, Marta" userId="7252dfda-6e35-4827-8f3d-812ceb49d8da" providerId="ADAL" clId="{1F0DE0C9-4FC0-C845-BFA7-24CC39DA5F4A}" dt="2023-10-03T09:21:15.218" v="458" actId="478"/>
          <ac:picMkLst>
            <pc:docMk/>
            <pc:sldMk cId="4093167850" sldId="256"/>
            <ac:picMk id="4" creationId="{00000000-0000-0000-0000-000000000000}"/>
          </ac:picMkLst>
        </pc:picChg>
        <pc:picChg chg="add del mod">
          <ac:chgData name="Arteaga, Marta" userId="7252dfda-6e35-4827-8f3d-812ceb49d8da" providerId="ADAL" clId="{1F0DE0C9-4FC0-C845-BFA7-24CC39DA5F4A}" dt="2023-10-03T10:27:25.325" v="837" actId="1076"/>
          <ac:picMkLst>
            <pc:docMk/>
            <pc:sldMk cId="4093167850" sldId="256"/>
            <ac:picMk id="7" creationId="{0B0D282E-F906-6AB7-6801-BD61013E08FF}"/>
          </ac:picMkLst>
        </pc:picChg>
        <pc:picChg chg="add mod">
          <ac:chgData name="Arteaga, Marta" userId="7252dfda-6e35-4827-8f3d-812ceb49d8da" providerId="ADAL" clId="{1F0DE0C9-4FC0-C845-BFA7-24CC39DA5F4A}" dt="2023-10-03T10:27:02.756" v="831" actId="14100"/>
          <ac:picMkLst>
            <pc:docMk/>
            <pc:sldMk cId="4093167850" sldId="256"/>
            <ac:picMk id="10" creationId="{3744C784-775D-9E9A-E15F-6C4ACD1E62C3}"/>
          </ac:picMkLst>
        </pc:picChg>
        <pc:picChg chg="add del mod modCrop">
          <ac:chgData name="Arteaga, Marta" userId="7252dfda-6e35-4827-8f3d-812ceb49d8da" providerId="ADAL" clId="{1F0DE0C9-4FC0-C845-BFA7-24CC39DA5F4A}" dt="2023-10-03T10:22:41.029" v="802" actId="478"/>
          <ac:picMkLst>
            <pc:docMk/>
            <pc:sldMk cId="4093167850" sldId="256"/>
            <ac:picMk id="11" creationId="{64898E95-97D7-E5F9-0163-C244A934F4EA}"/>
          </ac:picMkLst>
        </pc:picChg>
        <pc:picChg chg="add del mod modCrop">
          <ac:chgData name="Arteaga, Marta" userId="7252dfda-6e35-4827-8f3d-812ceb49d8da" providerId="ADAL" clId="{1F0DE0C9-4FC0-C845-BFA7-24CC39DA5F4A}" dt="2023-10-03T10:25:46.838" v="822" actId="478"/>
          <ac:picMkLst>
            <pc:docMk/>
            <pc:sldMk cId="4093167850" sldId="256"/>
            <ac:picMk id="12" creationId="{10669E60-9774-8A45-D4D5-B4B7E314E2A5}"/>
          </ac:picMkLst>
        </pc:picChg>
      </pc:sldChg>
      <pc:sldChg chg="addSp delSp modSp mod ord">
        <pc:chgData name="Arteaga, Marta" userId="7252dfda-6e35-4827-8f3d-812ceb49d8da" providerId="ADAL" clId="{1F0DE0C9-4FC0-C845-BFA7-24CC39DA5F4A}" dt="2023-10-06T15:48:07.665" v="4599" actId="478"/>
        <pc:sldMkLst>
          <pc:docMk/>
          <pc:sldMk cId="3602749482" sldId="364"/>
        </pc:sldMkLst>
        <pc:spChg chg="del">
          <ac:chgData name="Arteaga, Marta" userId="7252dfda-6e35-4827-8f3d-812ceb49d8da" providerId="ADAL" clId="{1F0DE0C9-4FC0-C845-BFA7-24CC39DA5F4A}" dt="2023-10-03T14:15:01.350" v="2963" actId="478"/>
          <ac:spMkLst>
            <pc:docMk/>
            <pc:sldMk cId="3602749482" sldId="364"/>
            <ac:spMk id="2" creationId="{E38E81FA-BD36-D246-A0BA-94256E3D831A}"/>
          </ac:spMkLst>
        </pc:spChg>
        <pc:picChg chg="add del mod">
          <ac:chgData name="Arteaga, Marta" userId="7252dfda-6e35-4827-8f3d-812ceb49d8da" providerId="ADAL" clId="{1F0DE0C9-4FC0-C845-BFA7-24CC39DA5F4A}" dt="2023-10-06T15:48:07.665" v="4599" actId="478"/>
          <ac:picMkLst>
            <pc:docMk/>
            <pc:sldMk cId="3602749482" sldId="364"/>
            <ac:picMk id="2" creationId="{4CB0446A-9513-4357-4CFC-EB777236DFCF}"/>
          </ac:picMkLst>
        </pc:picChg>
        <pc:picChg chg="add mod modCrop">
          <ac:chgData name="Arteaga, Marta" userId="7252dfda-6e35-4827-8f3d-812ceb49d8da" providerId="ADAL" clId="{1F0DE0C9-4FC0-C845-BFA7-24CC39DA5F4A}" dt="2023-10-03T14:16:46.356" v="2984" actId="1036"/>
          <ac:picMkLst>
            <pc:docMk/>
            <pc:sldMk cId="3602749482" sldId="364"/>
            <ac:picMk id="3" creationId="{E0218C1E-2024-9117-344E-D444C27224D8}"/>
          </ac:picMkLst>
        </pc:picChg>
      </pc:sldChg>
      <pc:sldChg chg="addSp delSp modSp del mod ord">
        <pc:chgData name="Arteaga, Marta" userId="7252dfda-6e35-4827-8f3d-812ceb49d8da" providerId="ADAL" clId="{1F0DE0C9-4FC0-C845-BFA7-24CC39DA5F4A}" dt="2023-10-09T14:17:33.115" v="5895" actId="2696"/>
        <pc:sldMkLst>
          <pc:docMk/>
          <pc:sldMk cId="2873020679" sldId="390"/>
        </pc:sldMkLst>
        <pc:spChg chg="mod">
          <ac:chgData name="Arteaga, Marta" userId="7252dfda-6e35-4827-8f3d-812ceb49d8da" providerId="ADAL" clId="{1F0DE0C9-4FC0-C845-BFA7-24CC39DA5F4A}" dt="2023-10-06T12:05:48.606" v="3180" actId="20577"/>
          <ac:spMkLst>
            <pc:docMk/>
            <pc:sldMk cId="2873020679" sldId="390"/>
            <ac:spMk id="5" creationId="{FBA41B3D-4ED6-04E9-FADD-32E7C89D8A9C}"/>
          </ac:spMkLst>
        </pc:spChg>
        <pc:spChg chg="add mod">
          <ac:chgData name="Arteaga, Marta" userId="7252dfda-6e35-4827-8f3d-812ceb49d8da" providerId="ADAL" clId="{1F0DE0C9-4FC0-C845-BFA7-24CC39DA5F4A}" dt="2023-10-06T12:11:31.360" v="3230"/>
          <ac:spMkLst>
            <pc:docMk/>
            <pc:sldMk cId="2873020679" sldId="390"/>
            <ac:spMk id="6" creationId="{0EAB3439-DBF9-6650-7ABB-88A02E5471A7}"/>
          </ac:spMkLst>
        </pc:spChg>
        <pc:spChg chg="mod">
          <ac:chgData name="Arteaga, Marta" userId="7252dfda-6e35-4827-8f3d-812ceb49d8da" providerId="ADAL" clId="{1F0DE0C9-4FC0-C845-BFA7-24CC39DA5F4A}" dt="2023-10-04T10:05:37.387" v="3149" actId="2711"/>
          <ac:spMkLst>
            <pc:docMk/>
            <pc:sldMk cId="2873020679" sldId="390"/>
            <ac:spMk id="8" creationId="{68307CC3-0603-7572-C9CB-60E818C9FAA5}"/>
          </ac:spMkLst>
        </pc:spChg>
        <pc:spChg chg="del">
          <ac:chgData name="Arteaga, Marta" userId="7252dfda-6e35-4827-8f3d-812ceb49d8da" providerId="ADAL" clId="{1F0DE0C9-4FC0-C845-BFA7-24CC39DA5F4A}" dt="2023-10-06T12:10:50.218" v="3228" actId="478"/>
          <ac:spMkLst>
            <pc:docMk/>
            <pc:sldMk cId="2873020679" sldId="390"/>
            <ac:spMk id="12" creationId="{49EB0368-9F5E-ECA1-45B1-FA7ED85A0A6B}"/>
          </ac:spMkLst>
        </pc:spChg>
        <pc:picChg chg="add mod">
          <ac:chgData name="Arteaga, Marta" userId="7252dfda-6e35-4827-8f3d-812ceb49d8da" providerId="ADAL" clId="{1F0DE0C9-4FC0-C845-BFA7-24CC39DA5F4A}" dt="2023-10-06T12:08:22.634" v="3186" actId="1076"/>
          <ac:picMkLst>
            <pc:docMk/>
            <pc:sldMk cId="2873020679" sldId="390"/>
            <ac:picMk id="4" creationId="{BB7EFFE9-C687-294C-35A7-6711D7652C3E}"/>
          </ac:picMkLst>
        </pc:picChg>
        <pc:picChg chg="del">
          <ac:chgData name="Arteaga, Marta" userId="7252dfda-6e35-4827-8f3d-812ceb49d8da" providerId="ADAL" clId="{1F0DE0C9-4FC0-C845-BFA7-24CC39DA5F4A}" dt="2023-10-06T12:08:13.684" v="3181" actId="478"/>
          <ac:picMkLst>
            <pc:docMk/>
            <pc:sldMk cId="2873020679" sldId="390"/>
            <ac:picMk id="13" creationId="{797E7EEA-4467-EADE-0388-54C80ACC7811}"/>
          </ac:picMkLst>
        </pc:picChg>
      </pc:sldChg>
      <pc:sldChg chg="addSp delSp modSp mod">
        <pc:chgData name="Arteaga, Marta" userId="7252dfda-6e35-4827-8f3d-812ceb49d8da" providerId="ADAL" clId="{1F0DE0C9-4FC0-C845-BFA7-24CC39DA5F4A}" dt="2023-10-06T12:10:08.305" v="3218" actId="21"/>
        <pc:sldMkLst>
          <pc:docMk/>
          <pc:sldMk cId="4060872162" sldId="449"/>
        </pc:sldMkLst>
        <pc:spChg chg="mod">
          <ac:chgData name="Arteaga, Marta" userId="7252dfda-6e35-4827-8f3d-812ceb49d8da" providerId="ADAL" clId="{1F0DE0C9-4FC0-C845-BFA7-24CC39DA5F4A}" dt="2023-10-04T10:07:20.575" v="3163" actId="404"/>
          <ac:spMkLst>
            <pc:docMk/>
            <pc:sldMk cId="4060872162" sldId="449"/>
            <ac:spMk id="11" creationId="{AAF7117E-15CD-54C6-0889-3BD67DE0E5CB}"/>
          </ac:spMkLst>
        </pc:spChg>
        <pc:picChg chg="add mod">
          <ac:chgData name="Arteaga, Marta" userId="7252dfda-6e35-4827-8f3d-812ceb49d8da" providerId="ADAL" clId="{1F0DE0C9-4FC0-C845-BFA7-24CC39DA5F4A}" dt="2023-10-06T12:09:57.186" v="3215" actId="1076"/>
          <ac:picMkLst>
            <pc:docMk/>
            <pc:sldMk cId="4060872162" sldId="449"/>
            <ac:picMk id="2" creationId="{C2CDE97B-BAAF-2A44-8D96-F7ACF3869E6A}"/>
          </ac:picMkLst>
        </pc:picChg>
        <pc:picChg chg="del">
          <ac:chgData name="Arteaga, Marta" userId="7252dfda-6e35-4827-8f3d-812ceb49d8da" providerId="ADAL" clId="{1F0DE0C9-4FC0-C845-BFA7-24CC39DA5F4A}" dt="2023-10-06T12:09:52.298" v="3213" actId="478"/>
          <ac:picMkLst>
            <pc:docMk/>
            <pc:sldMk cId="4060872162" sldId="449"/>
            <ac:picMk id="7" creationId="{D1EF45CA-9A8B-F7E9-4DE6-CD6227E3E039}"/>
          </ac:picMkLst>
        </pc:picChg>
        <pc:cxnChg chg="add del mod">
          <ac:chgData name="Arteaga, Marta" userId="7252dfda-6e35-4827-8f3d-812ceb49d8da" providerId="ADAL" clId="{1F0DE0C9-4FC0-C845-BFA7-24CC39DA5F4A}" dt="2023-10-06T12:10:08.305" v="3218" actId="21"/>
          <ac:cxnSpMkLst>
            <pc:docMk/>
            <pc:sldMk cId="4060872162" sldId="449"/>
            <ac:cxnSpMk id="4" creationId="{43749276-7015-933E-6C91-9CB8C1A2FB8C}"/>
          </ac:cxnSpMkLst>
        </pc:cxnChg>
      </pc:sldChg>
      <pc:sldChg chg="addSp delSp modSp add mod modAnim">
        <pc:chgData name="Arteaga, Marta" userId="7252dfda-6e35-4827-8f3d-812ceb49d8da" providerId="ADAL" clId="{1F0DE0C9-4FC0-C845-BFA7-24CC39DA5F4A}" dt="2023-10-09T14:08:28.383" v="5570" actId="1076"/>
        <pc:sldMkLst>
          <pc:docMk/>
          <pc:sldMk cId="464063816" sldId="2147478926"/>
        </pc:sldMkLst>
        <pc:spChg chg="del">
          <ac:chgData name="Arteaga, Marta" userId="7252dfda-6e35-4827-8f3d-812ceb49d8da" providerId="ADAL" clId="{1F0DE0C9-4FC0-C845-BFA7-24CC39DA5F4A}" dt="2023-10-09T12:27:56.431" v="5361" actId="478"/>
          <ac:spMkLst>
            <pc:docMk/>
            <pc:sldMk cId="464063816" sldId="2147478926"/>
            <ac:spMk id="3" creationId="{D483A7D0-5451-5428-1D0B-511FEFDF3E88}"/>
          </ac:spMkLst>
        </pc:spChg>
        <pc:spChg chg="del mod">
          <ac:chgData name="Arteaga, Marta" userId="7252dfda-6e35-4827-8f3d-812ceb49d8da" providerId="ADAL" clId="{1F0DE0C9-4FC0-C845-BFA7-24CC39DA5F4A}" dt="2023-10-09T12:27:53.621" v="5360" actId="478"/>
          <ac:spMkLst>
            <pc:docMk/>
            <pc:sldMk cId="464063816" sldId="2147478926"/>
            <ac:spMk id="4" creationId="{54E14ABB-9681-3617-E2A8-389FD7D2C122}"/>
          </ac:spMkLst>
        </pc:spChg>
        <pc:spChg chg="del">
          <ac:chgData name="Arteaga, Marta" userId="7252dfda-6e35-4827-8f3d-812ceb49d8da" providerId="ADAL" clId="{1F0DE0C9-4FC0-C845-BFA7-24CC39DA5F4A}" dt="2023-10-09T12:27:52.113" v="5359" actId="478"/>
          <ac:spMkLst>
            <pc:docMk/>
            <pc:sldMk cId="464063816" sldId="2147478926"/>
            <ac:spMk id="5" creationId="{0D88C984-AF38-B187-2300-8F34A4AE3587}"/>
          </ac:spMkLst>
        </pc:spChg>
        <pc:spChg chg="del">
          <ac:chgData name="Arteaga, Marta" userId="7252dfda-6e35-4827-8f3d-812ceb49d8da" providerId="ADAL" clId="{1F0DE0C9-4FC0-C845-BFA7-24CC39DA5F4A}" dt="2023-10-09T12:27:52.113" v="5359" actId="478"/>
          <ac:spMkLst>
            <pc:docMk/>
            <pc:sldMk cId="464063816" sldId="2147478926"/>
            <ac:spMk id="6" creationId="{4BCB2426-1728-B770-2DFE-52C0E90EAD56}"/>
          </ac:spMkLst>
        </pc:spChg>
        <pc:spChg chg="del">
          <ac:chgData name="Arteaga, Marta" userId="7252dfda-6e35-4827-8f3d-812ceb49d8da" providerId="ADAL" clId="{1F0DE0C9-4FC0-C845-BFA7-24CC39DA5F4A}" dt="2023-10-09T13:38:54.015" v="5421" actId="478"/>
          <ac:spMkLst>
            <pc:docMk/>
            <pc:sldMk cId="464063816" sldId="2147478926"/>
            <ac:spMk id="7" creationId="{892B0B96-EECD-5DC4-D6F4-FBFF5A6D94F1}"/>
          </ac:spMkLst>
        </pc:spChg>
        <pc:spChg chg="del">
          <ac:chgData name="Arteaga, Marta" userId="7252dfda-6e35-4827-8f3d-812ceb49d8da" providerId="ADAL" clId="{1F0DE0C9-4FC0-C845-BFA7-24CC39DA5F4A}" dt="2023-10-09T13:38:55.260" v="5422" actId="478"/>
          <ac:spMkLst>
            <pc:docMk/>
            <pc:sldMk cId="464063816" sldId="2147478926"/>
            <ac:spMk id="8" creationId="{8C8066A6-7738-0603-A385-3DC6C2BB0B59}"/>
          </ac:spMkLst>
        </pc:spChg>
        <pc:spChg chg="del">
          <ac:chgData name="Arteaga, Marta" userId="7252dfda-6e35-4827-8f3d-812ceb49d8da" providerId="ADAL" clId="{1F0DE0C9-4FC0-C845-BFA7-24CC39DA5F4A}" dt="2023-10-09T12:27:52.113" v="5359" actId="478"/>
          <ac:spMkLst>
            <pc:docMk/>
            <pc:sldMk cId="464063816" sldId="2147478926"/>
            <ac:spMk id="9" creationId="{4021B915-FDDA-1C32-5237-E5EC01BF72F1}"/>
          </ac:spMkLst>
        </pc:spChg>
        <pc:spChg chg="del">
          <ac:chgData name="Arteaga, Marta" userId="7252dfda-6e35-4827-8f3d-812ceb49d8da" providerId="ADAL" clId="{1F0DE0C9-4FC0-C845-BFA7-24CC39DA5F4A}" dt="2023-10-09T12:27:52.113" v="5359" actId="478"/>
          <ac:spMkLst>
            <pc:docMk/>
            <pc:sldMk cId="464063816" sldId="2147478926"/>
            <ac:spMk id="13" creationId="{8B78628D-1E36-CFCA-8486-63C3AADD8618}"/>
          </ac:spMkLst>
        </pc:spChg>
        <pc:spChg chg="del">
          <ac:chgData name="Arteaga, Marta" userId="7252dfda-6e35-4827-8f3d-812ceb49d8da" providerId="ADAL" clId="{1F0DE0C9-4FC0-C845-BFA7-24CC39DA5F4A}" dt="2023-10-09T12:27:52.113" v="5359" actId="478"/>
          <ac:spMkLst>
            <pc:docMk/>
            <pc:sldMk cId="464063816" sldId="2147478926"/>
            <ac:spMk id="14" creationId="{67B721BA-CC46-2D0B-C04F-CA886FFD1DB7}"/>
          </ac:spMkLst>
        </pc:spChg>
        <pc:spChg chg="del">
          <ac:chgData name="Arteaga, Marta" userId="7252dfda-6e35-4827-8f3d-812ceb49d8da" providerId="ADAL" clId="{1F0DE0C9-4FC0-C845-BFA7-24CC39DA5F4A}" dt="2023-10-09T12:27:52.113" v="5359" actId="478"/>
          <ac:spMkLst>
            <pc:docMk/>
            <pc:sldMk cId="464063816" sldId="2147478926"/>
            <ac:spMk id="15" creationId="{18288A72-9A9F-7307-4E81-EEA4DB84C5DC}"/>
          </ac:spMkLst>
        </pc:spChg>
        <pc:spChg chg="del">
          <ac:chgData name="Arteaga, Marta" userId="7252dfda-6e35-4827-8f3d-812ceb49d8da" providerId="ADAL" clId="{1F0DE0C9-4FC0-C845-BFA7-24CC39DA5F4A}" dt="2023-10-09T12:27:52.113" v="5359" actId="478"/>
          <ac:spMkLst>
            <pc:docMk/>
            <pc:sldMk cId="464063816" sldId="2147478926"/>
            <ac:spMk id="16" creationId="{E1CF879A-4FAB-D878-6468-2E227CB1B4CC}"/>
          </ac:spMkLst>
        </pc:spChg>
        <pc:spChg chg="del mod">
          <ac:chgData name="Arteaga, Marta" userId="7252dfda-6e35-4827-8f3d-812ceb49d8da" providerId="ADAL" clId="{1F0DE0C9-4FC0-C845-BFA7-24CC39DA5F4A}" dt="2023-10-09T12:27:52.113" v="5359" actId="478"/>
          <ac:spMkLst>
            <pc:docMk/>
            <pc:sldMk cId="464063816" sldId="2147478926"/>
            <ac:spMk id="17" creationId="{15702604-C830-1809-1BAC-702CED02D021}"/>
          </ac:spMkLst>
        </pc:spChg>
        <pc:spChg chg="add del mod">
          <ac:chgData name="Arteaga, Marta" userId="7252dfda-6e35-4827-8f3d-812ceb49d8da" providerId="ADAL" clId="{1F0DE0C9-4FC0-C845-BFA7-24CC39DA5F4A}" dt="2023-10-09T12:27:45.184" v="5357" actId="478"/>
          <ac:spMkLst>
            <pc:docMk/>
            <pc:sldMk cId="464063816" sldId="2147478926"/>
            <ac:spMk id="21" creationId="{B48143B1-1701-B0FD-0E6B-772053D4B02D}"/>
          </ac:spMkLst>
        </pc:spChg>
        <pc:spChg chg="add del mod">
          <ac:chgData name="Arteaga, Marta" userId="7252dfda-6e35-4827-8f3d-812ceb49d8da" providerId="ADAL" clId="{1F0DE0C9-4FC0-C845-BFA7-24CC39DA5F4A}" dt="2023-10-09T13:38:25.470" v="5412" actId="478"/>
          <ac:spMkLst>
            <pc:docMk/>
            <pc:sldMk cId="464063816" sldId="2147478926"/>
            <ac:spMk id="22" creationId="{DFA19888-1F3B-02FD-7BD2-2658AD06A6A2}"/>
          </ac:spMkLst>
        </pc:spChg>
        <pc:spChg chg="add mod">
          <ac:chgData name="Arteaga, Marta" userId="7252dfda-6e35-4827-8f3d-812ceb49d8da" providerId="ADAL" clId="{1F0DE0C9-4FC0-C845-BFA7-24CC39DA5F4A}" dt="2023-10-09T14:08:28.383" v="5570" actId="1076"/>
          <ac:spMkLst>
            <pc:docMk/>
            <pc:sldMk cId="464063816" sldId="2147478926"/>
            <ac:spMk id="29" creationId="{66D01412-2B2A-C427-C1AA-9B9C7E724544}"/>
          </ac:spMkLst>
        </pc:spChg>
        <pc:spChg chg="add del mod">
          <ac:chgData name="Arteaga, Marta" userId="7252dfda-6e35-4827-8f3d-812ceb49d8da" providerId="ADAL" clId="{1F0DE0C9-4FC0-C845-BFA7-24CC39DA5F4A}" dt="2023-10-09T14:07:58.408" v="5562" actId="478"/>
          <ac:spMkLst>
            <pc:docMk/>
            <pc:sldMk cId="464063816" sldId="2147478926"/>
            <ac:spMk id="30" creationId="{BE914D7A-E139-F2CD-5AFF-19507A9F7C18}"/>
          </ac:spMkLst>
        </pc:spChg>
        <pc:spChg chg="add mod">
          <ac:chgData name="Arteaga, Marta" userId="7252dfda-6e35-4827-8f3d-812ceb49d8da" providerId="ADAL" clId="{1F0DE0C9-4FC0-C845-BFA7-24CC39DA5F4A}" dt="2023-10-09T14:07:09.984" v="5552" actId="1076"/>
          <ac:spMkLst>
            <pc:docMk/>
            <pc:sldMk cId="464063816" sldId="2147478926"/>
            <ac:spMk id="31" creationId="{0F16876D-52D8-1EB6-27F1-7F313BB78358}"/>
          </ac:spMkLst>
        </pc:spChg>
        <pc:spChg chg="add mod">
          <ac:chgData name="Arteaga, Marta" userId="7252dfda-6e35-4827-8f3d-812ceb49d8da" providerId="ADAL" clId="{1F0DE0C9-4FC0-C845-BFA7-24CC39DA5F4A}" dt="2023-10-09T14:08:05.701" v="5564" actId="1076"/>
          <ac:spMkLst>
            <pc:docMk/>
            <pc:sldMk cId="464063816" sldId="2147478926"/>
            <ac:spMk id="32" creationId="{6FB68777-EF41-D6A8-B1B3-8965B5EFCB3B}"/>
          </ac:spMkLst>
        </pc:spChg>
        <pc:picChg chg="del mod">
          <ac:chgData name="Arteaga, Marta" userId="7252dfda-6e35-4827-8f3d-812ceb49d8da" providerId="ADAL" clId="{1F0DE0C9-4FC0-C845-BFA7-24CC39DA5F4A}" dt="2023-10-09T09:57:32.308" v="4872" actId="478"/>
          <ac:picMkLst>
            <pc:docMk/>
            <pc:sldMk cId="464063816" sldId="2147478926"/>
            <ac:picMk id="2" creationId="{3EF09CF5-EEFD-B783-6E37-CB96D65917E5}"/>
          </ac:picMkLst>
        </pc:picChg>
        <pc:picChg chg="add del mod">
          <ac:chgData name="Arteaga, Marta" userId="7252dfda-6e35-4827-8f3d-812ceb49d8da" providerId="ADAL" clId="{1F0DE0C9-4FC0-C845-BFA7-24CC39DA5F4A}" dt="2023-10-09T12:27:52.113" v="5359" actId="478"/>
          <ac:picMkLst>
            <pc:docMk/>
            <pc:sldMk cId="464063816" sldId="2147478926"/>
            <ac:picMk id="18" creationId="{509B324D-38D3-6F24-4F46-306DC1B8C919}"/>
          </ac:picMkLst>
        </pc:picChg>
        <pc:picChg chg="add del mod">
          <ac:chgData name="Arteaga, Marta" userId="7252dfda-6e35-4827-8f3d-812ceb49d8da" providerId="ADAL" clId="{1F0DE0C9-4FC0-C845-BFA7-24CC39DA5F4A}" dt="2023-10-09T12:27:52.113" v="5359" actId="478"/>
          <ac:picMkLst>
            <pc:docMk/>
            <pc:sldMk cId="464063816" sldId="2147478926"/>
            <ac:picMk id="19" creationId="{EE845E50-2681-A681-551D-6DEACD35F3F1}"/>
          </ac:picMkLst>
        </pc:picChg>
        <pc:picChg chg="add del mod">
          <ac:chgData name="Arteaga, Marta" userId="7252dfda-6e35-4827-8f3d-812ceb49d8da" providerId="ADAL" clId="{1F0DE0C9-4FC0-C845-BFA7-24CC39DA5F4A}" dt="2023-10-09T12:27:47.165" v="5358" actId="478"/>
          <ac:picMkLst>
            <pc:docMk/>
            <pc:sldMk cId="464063816" sldId="2147478926"/>
            <ac:picMk id="20" creationId="{49765C20-2742-A852-C2F2-5BAD64B4ECA5}"/>
          </ac:picMkLst>
        </pc:picChg>
        <pc:picChg chg="add del mod">
          <ac:chgData name="Arteaga, Marta" userId="7252dfda-6e35-4827-8f3d-812ceb49d8da" providerId="ADAL" clId="{1F0DE0C9-4FC0-C845-BFA7-24CC39DA5F4A}" dt="2023-10-09T13:37:13.985" v="5395" actId="478"/>
          <ac:picMkLst>
            <pc:docMk/>
            <pc:sldMk cId="464063816" sldId="2147478926"/>
            <ac:picMk id="23" creationId="{B0CD8AEB-3A57-4591-443B-E230DC969BF2}"/>
          </ac:picMkLst>
        </pc:picChg>
        <pc:picChg chg="add del mod">
          <ac:chgData name="Arteaga, Marta" userId="7252dfda-6e35-4827-8f3d-812ceb49d8da" providerId="ADAL" clId="{1F0DE0C9-4FC0-C845-BFA7-24CC39DA5F4A}" dt="2023-10-09T13:37:16.434" v="5396" actId="478"/>
          <ac:picMkLst>
            <pc:docMk/>
            <pc:sldMk cId="464063816" sldId="2147478926"/>
            <ac:picMk id="24" creationId="{8C4929FC-4921-81FD-6ABB-59331DA69B82}"/>
          </ac:picMkLst>
        </pc:picChg>
        <pc:picChg chg="add del mod modCrop">
          <ac:chgData name="Arteaga, Marta" userId="7252dfda-6e35-4827-8f3d-812ceb49d8da" providerId="ADAL" clId="{1F0DE0C9-4FC0-C845-BFA7-24CC39DA5F4A}" dt="2023-10-09T13:38:22.208" v="5410" actId="478"/>
          <ac:picMkLst>
            <pc:docMk/>
            <pc:sldMk cId="464063816" sldId="2147478926"/>
            <ac:picMk id="25" creationId="{2D185C26-89C0-8F1C-DB14-2F323523E7AF}"/>
          </ac:picMkLst>
        </pc:picChg>
        <pc:picChg chg="add mod modCrop">
          <ac:chgData name="Arteaga, Marta" userId="7252dfda-6e35-4827-8f3d-812ceb49d8da" providerId="ADAL" clId="{1F0DE0C9-4FC0-C845-BFA7-24CC39DA5F4A}" dt="2023-10-09T14:08:13.319" v="5567" actId="1440"/>
          <ac:picMkLst>
            <pc:docMk/>
            <pc:sldMk cId="464063816" sldId="2147478926"/>
            <ac:picMk id="26" creationId="{CC475072-425A-3DC7-E0CD-073E613B0C13}"/>
          </ac:picMkLst>
        </pc:picChg>
        <pc:picChg chg="add mod">
          <ac:chgData name="Arteaga, Marta" userId="7252dfda-6e35-4827-8f3d-812ceb49d8da" providerId="ADAL" clId="{1F0DE0C9-4FC0-C845-BFA7-24CC39DA5F4A}" dt="2023-10-09T13:38:48.481" v="5418" actId="167"/>
          <ac:picMkLst>
            <pc:docMk/>
            <pc:sldMk cId="464063816" sldId="2147478926"/>
            <ac:picMk id="27" creationId="{E0837248-0EEA-3873-7723-C9FADDDE77B1}"/>
          </ac:picMkLst>
        </pc:picChg>
        <pc:picChg chg="add del mod">
          <ac:chgData name="Arteaga, Marta" userId="7252dfda-6e35-4827-8f3d-812ceb49d8da" providerId="ADAL" clId="{1F0DE0C9-4FC0-C845-BFA7-24CC39DA5F4A}" dt="2023-10-09T13:38:39.329" v="5415" actId="478"/>
          <ac:picMkLst>
            <pc:docMk/>
            <pc:sldMk cId="464063816" sldId="2147478926"/>
            <ac:picMk id="28" creationId="{CD33FE47-CD1C-91F0-F2D4-6D22FEDC0E8C}"/>
          </ac:picMkLst>
        </pc:picChg>
        <pc:cxnChg chg="del mod">
          <ac:chgData name="Arteaga, Marta" userId="7252dfda-6e35-4827-8f3d-812ceb49d8da" providerId="ADAL" clId="{1F0DE0C9-4FC0-C845-BFA7-24CC39DA5F4A}" dt="2023-10-09T12:27:52.113" v="5359" actId="478"/>
          <ac:cxnSpMkLst>
            <pc:docMk/>
            <pc:sldMk cId="464063816" sldId="2147478926"/>
            <ac:cxnSpMk id="10" creationId="{6952D124-DCB7-23B6-96E6-6DE96AC83753}"/>
          </ac:cxnSpMkLst>
        </pc:cxnChg>
        <pc:cxnChg chg="del">
          <ac:chgData name="Arteaga, Marta" userId="7252dfda-6e35-4827-8f3d-812ceb49d8da" providerId="ADAL" clId="{1F0DE0C9-4FC0-C845-BFA7-24CC39DA5F4A}" dt="2023-10-09T12:27:52.113" v="5359" actId="478"/>
          <ac:cxnSpMkLst>
            <pc:docMk/>
            <pc:sldMk cId="464063816" sldId="2147478926"/>
            <ac:cxnSpMk id="11" creationId="{AE5E83E6-D886-F0F1-D8A8-086D06648EB6}"/>
          </ac:cxnSpMkLst>
        </pc:cxnChg>
        <pc:cxnChg chg="del">
          <ac:chgData name="Arteaga, Marta" userId="7252dfda-6e35-4827-8f3d-812ceb49d8da" providerId="ADAL" clId="{1F0DE0C9-4FC0-C845-BFA7-24CC39DA5F4A}" dt="2023-10-09T12:27:52.113" v="5359" actId="478"/>
          <ac:cxnSpMkLst>
            <pc:docMk/>
            <pc:sldMk cId="464063816" sldId="2147478926"/>
            <ac:cxnSpMk id="12" creationId="{3E03EBFC-10CC-3035-87C9-FE2D9B228600}"/>
          </ac:cxnSpMkLst>
        </pc:cxnChg>
      </pc:sldChg>
      <pc:sldChg chg="addSp delSp modSp add mod setBg modShow modNotesTx">
        <pc:chgData name="Arteaga, Marta" userId="7252dfda-6e35-4827-8f3d-812ceb49d8da" providerId="ADAL" clId="{1F0DE0C9-4FC0-C845-BFA7-24CC39DA5F4A}" dt="2023-10-09T14:26:23.708" v="6062" actId="729"/>
        <pc:sldMkLst>
          <pc:docMk/>
          <pc:sldMk cId="258331645" sldId="2147482867"/>
        </pc:sldMkLst>
        <pc:spChg chg="add mod">
          <ac:chgData name="Arteaga, Marta" userId="7252dfda-6e35-4827-8f3d-812ceb49d8da" providerId="ADAL" clId="{1F0DE0C9-4FC0-C845-BFA7-24CC39DA5F4A}" dt="2023-10-09T11:58:50.477" v="5191" actId="1076"/>
          <ac:spMkLst>
            <pc:docMk/>
            <pc:sldMk cId="258331645" sldId="2147482867"/>
            <ac:spMk id="3" creationId="{FA48E183-E8A5-BF46-6B7F-A607F9212A3D}"/>
          </ac:spMkLst>
        </pc:spChg>
        <pc:spChg chg="add mod">
          <ac:chgData name="Arteaga, Marta" userId="7252dfda-6e35-4827-8f3d-812ceb49d8da" providerId="ADAL" clId="{1F0DE0C9-4FC0-C845-BFA7-24CC39DA5F4A}" dt="2023-10-09T14:25:45.651" v="6012" actId="1035"/>
          <ac:spMkLst>
            <pc:docMk/>
            <pc:sldMk cId="258331645" sldId="2147482867"/>
            <ac:spMk id="4" creationId="{9DE379ED-76AE-C1FA-4A1F-8BCFF0A0DC8A}"/>
          </ac:spMkLst>
        </pc:spChg>
        <pc:spChg chg="mod">
          <ac:chgData name="Arteaga, Marta" userId="7252dfda-6e35-4827-8f3d-812ceb49d8da" providerId="ADAL" clId="{1F0DE0C9-4FC0-C845-BFA7-24CC39DA5F4A}" dt="2023-10-09T14:25:45.651" v="6012" actId="1035"/>
          <ac:spMkLst>
            <pc:docMk/>
            <pc:sldMk cId="258331645" sldId="2147482867"/>
            <ac:spMk id="5" creationId="{C80FD046-C495-6F59-604B-C05AAFC5A093}"/>
          </ac:spMkLst>
        </pc:spChg>
        <pc:spChg chg="mod">
          <ac:chgData name="Arteaga, Marta" userId="7252dfda-6e35-4827-8f3d-812ceb49d8da" providerId="ADAL" clId="{1F0DE0C9-4FC0-C845-BFA7-24CC39DA5F4A}" dt="2023-10-09T11:57:04.603" v="5168" actId="403"/>
          <ac:spMkLst>
            <pc:docMk/>
            <pc:sldMk cId="258331645" sldId="2147482867"/>
            <ac:spMk id="6" creationId="{245EEEC1-95E9-84AB-754C-79001E90B830}"/>
          </ac:spMkLst>
        </pc:spChg>
        <pc:spChg chg="add mod">
          <ac:chgData name="Arteaga, Marta" userId="7252dfda-6e35-4827-8f3d-812ceb49d8da" providerId="ADAL" clId="{1F0DE0C9-4FC0-C845-BFA7-24CC39DA5F4A}" dt="2023-10-09T14:25:45.651" v="6012" actId="1035"/>
          <ac:spMkLst>
            <pc:docMk/>
            <pc:sldMk cId="258331645" sldId="2147482867"/>
            <ac:spMk id="7" creationId="{855F0D21-9805-E0D0-A9AD-E8D7CB5FA0BC}"/>
          </ac:spMkLst>
        </pc:spChg>
        <pc:spChg chg="add mod">
          <ac:chgData name="Arteaga, Marta" userId="7252dfda-6e35-4827-8f3d-812ceb49d8da" providerId="ADAL" clId="{1F0DE0C9-4FC0-C845-BFA7-24CC39DA5F4A}" dt="2023-10-09T14:25:45.651" v="6012" actId="1035"/>
          <ac:spMkLst>
            <pc:docMk/>
            <pc:sldMk cId="258331645" sldId="2147482867"/>
            <ac:spMk id="8" creationId="{E7DAB54F-7692-0DB2-FA28-5F31FE42477B}"/>
          </ac:spMkLst>
        </pc:spChg>
        <pc:spChg chg="add del mod">
          <ac:chgData name="Arteaga, Marta" userId="7252dfda-6e35-4827-8f3d-812ceb49d8da" providerId="ADAL" clId="{1F0DE0C9-4FC0-C845-BFA7-24CC39DA5F4A}" dt="2023-10-09T12:13:52.811" v="5298" actId="478"/>
          <ac:spMkLst>
            <pc:docMk/>
            <pc:sldMk cId="258331645" sldId="2147482867"/>
            <ac:spMk id="9" creationId="{2948CD22-32FA-B1E0-85F6-CDEF45AF3E90}"/>
          </ac:spMkLst>
        </pc:spChg>
        <pc:spChg chg="add del mod">
          <ac:chgData name="Arteaga, Marta" userId="7252dfda-6e35-4827-8f3d-812ceb49d8da" providerId="ADAL" clId="{1F0DE0C9-4FC0-C845-BFA7-24CC39DA5F4A}" dt="2023-10-09T12:13:52.811" v="5298" actId="478"/>
          <ac:spMkLst>
            <pc:docMk/>
            <pc:sldMk cId="258331645" sldId="2147482867"/>
            <ac:spMk id="10" creationId="{92F05A91-9283-FA13-B5E7-124ADD91AD48}"/>
          </ac:spMkLst>
        </pc:spChg>
        <pc:spChg chg="del mod">
          <ac:chgData name="Arteaga, Marta" userId="7252dfda-6e35-4827-8f3d-812ceb49d8da" providerId="ADAL" clId="{1F0DE0C9-4FC0-C845-BFA7-24CC39DA5F4A}" dt="2023-10-09T11:57:39.032" v="5172" actId="478"/>
          <ac:spMkLst>
            <pc:docMk/>
            <pc:sldMk cId="258331645" sldId="2147482867"/>
            <ac:spMk id="11" creationId="{9A0C0EEB-40C3-6F58-A914-8574F9A61C78}"/>
          </ac:spMkLst>
        </pc:spChg>
        <pc:spChg chg="mod">
          <ac:chgData name="Arteaga, Marta" userId="7252dfda-6e35-4827-8f3d-812ceb49d8da" providerId="ADAL" clId="{1F0DE0C9-4FC0-C845-BFA7-24CC39DA5F4A}" dt="2023-10-09T11:58:22.350" v="5182" actId="207"/>
          <ac:spMkLst>
            <pc:docMk/>
            <pc:sldMk cId="258331645" sldId="2147482867"/>
            <ac:spMk id="12" creationId="{E03CBF80-967C-6E1C-D48C-27DA43258E1B}"/>
          </ac:spMkLst>
        </pc:spChg>
        <pc:spChg chg="del mod">
          <ac:chgData name="Arteaga, Marta" userId="7252dfda-6e35-4827-8f3d-812ceb49d8da" providerId="ADAL" clId="{1F0DE0C9-4FC0-C845-BFA7-24CC39DA5F4A}" dt="2023-10-09T11:57:51.183" v="5177" actId="478"/>
          <ac:spMkLst>
            <pc:docMk/>
            <pc:sldMk cId="258331645" sldId="2147482867"/>
            <ac:spMk id="13" creationId="{0676BD97-C9A6-29E7-8E22-61B2E0A05264}"/>
          </ac:spMkLst>
        </pc:spChg>
        <pc:spChg chg="add del mod">
          <ac:chgData name="Arteaga, Marta" userId="7252dfda-6e35-4827-8f3d-812ceb49d8da" providerId="ADAL" clId="{1F0DE0C9-4FC0-C845-BFA7-24CC39DA5F4A}" dt="2023-10-09T12:13:52.811" v="5298" actId="478"/>
          <ac:spMkLst>
            <pc:docMk/>
            <pc:sldMk cId="258331645" sldId="2147482867"/>
            <ac:spMk id="14" creationId="{84845452-8CB0-1FFB-7C27-6014AA5E4F47}"/>
          </ac:spMkLst>
        </pc:spChg>
        <pc:spChg chg="add del mod">
          <ac:chgData name="Arteaga, Marta" userId="7252dfda-6e35-4827-8f3d-812ceb49d8da" providerId="ADAL" clId="{1F0DE0C9-4FC0-C845-BFA7-24CC39DA5F4A}" dt="2023-10-09T12:13:52.811" v="5298" actId="478"/>
          <ac:spMkLst>
            <pc:docMk/>
            <pc:sldMk cId="258331645" sldId="2147482867"/>
            <ac:spMk id="15" creationId="{B35B55B5-E442-C22B-7501-35E32E01C175}"/>
          </ac:spMkLst>
        </pc:spChg>
        <pc:spChg chg="mod">
          <ac:chgData name="Arteaga, Marta" userId="7252dfda-6e35-4827-8f3d-812ceb49d8da" providerId="ADAL" clId="{1F0DE0C9-4FC0-C845-BFA7-24CC39DA5F4A}" dt="2023-10-09T11:57:04.603" v="5168" actId="403"/>
          <ac:spMkLst>
            <pc:docMk/>
            <pc:sldMk cId="258331645" sldId="2147482867"/>
            <ac:spMk id="16" creationId="{330F9A90-5BC8-5304-3895-0CBB52F6F731}"/>
          </ac:spMkLst>
        </pc:spChg>
        <pc:spChg chg="add del mod">
          <ac:chgData name="Arteaga, Marta" userId="7252dfda-6e35-4827-8f3d-812ceb49d8da" providerId="ADAL" clId="{1F0DE0C9-4FC0-C845-BFA7-24CC39DA5F4A}" dt="2023-10-09T12:13:52.811" v="5298" actId="478"/>
          <ac:spMkLst>
            <pc:docMk/>
            <pc:sldMk cId="258331645" sldId="2147482867"/>
            <ac:spMk id="17" creationId="{331DEF0D-5311-7928-5926-1F9AA153F481}"/>
          </ac:spMkLst>
        </pc:spChg>
        <pc:spChg chg="mod">
          <ac:chgData name="Arteaga, Marta" userId="7252dfda-6e35-4827-8f3d-812ceb49d8da" providerId="ADAL" clId="{1F0DE0C9-4FC0-C845-BFA7-24CC39DA5F4A}" dt="2023-10-09T11:57:04.603" v="5168" actId="403"/>
          <ac:spMkLst>
            <pc:docMk/>
            <pc:sldMk cId="258331645" sldId="2147482867"/>
            <ac:spMk id="18" creationId="{1811ACD6-6EE7-6257-1F2F-92311D281F7F}"/>
          </ac:spMkLst>
        </pc:spChg>
        <pc:spChg chg="mod">
          <ac:chgData name="Arteaga, Marta" userId="7252dfda-6e35-4827-8f3d-812ceb49d8da" providerId="ADAL" clId="{1F0DE0C9-4FC0-C845-BFA7-24CC39DA5F4A}" dt="2023-10-09T11:58:15.872" v="5180" actId="207"/>
          <ac:spMkLst>
            <pc:docMk/>
            <pc:sldMk cId="258331645" sldId="2147482867"/>
            <ac:spMk id="22" creationId="{64ED8999-DC4E-AA6E-70CF-FC1F925E6D38}"/>
          </ac:spMkLst>
        </pc:spChg>
        <pc:spChg chg="mod">
          <ac:chgData name="Arteaga, Marta" userId="7252dfda-6e35-4827-8f3d-812ceb49d8da" providerId="ADAL" clId="{1F0DE0C9-4FC0-C845-BFA7-24CC39DA5F4A}" dt="2023-10-09T11:58:26.676" v="5183" actId="207"/>
          <ac:spMkLst>
            <pc:docMk/>
            <pc:sldMk cId="258331645" sldId="2147482867"/>
            <ac:spMk id="24" creationId="{EC4C75B3-8002-2A2C-35D0-14E406922A3C}"/>
          </ac:spMkLst>
        </pc:spChg>
        <pc:spChg chg="mod">
          <ac:chgData name="Arteaga, Marta" userId="7252dfda-6e35-4827-8f3d-812ceb49d8da" providerId="ADAL" clId="{1F0DE0C9-4FC0-C845-BFA7-24CC39DA5F4A}" dt="2023-10-09T11:55:59.378" v="5158" actId="404"/>
          <ac:spMkLst>
            <pc:docMk/>
            <pc:sldMk cId="258331645" sldId="2147482867"/>
            <ac:spMk id="25" creationId="{5A00F886-A637-36AB-7C85-6E22B5C25F59}"/>
          </ac:spMkLst>
        </pc:spChg>
        <pc:spChg chg="mod">
          <ac:chgData name="Arteaga, Marta" userId="7252dfda-6e35-4827-8f3d-812ceb49d8da" providerId="ADAL" clId="{1F0DE0C9-4FC0-C845-BFA7-24CC39DA5F4A}" dt="2023-10-09T11:57:34.296" v="5171" actId="14100"/>
          <ac:spMkLst>
            <pc:docMk/>
            <pc:sldMk cId="258331645" sldId="2147482867"/>
            <ac:spMk id="26" creationId="{88871ACD-3175-8045-5EC2-18C610069572}"/>
          </ac:spMkLst>
        </pc:spChg>
        <pc:spChg chg="mod">
          <ac:chgData name="Arteaga, Marta" userId="7252dfda-6e35-4827-8f3d-812ceb49d8da" providerId="ADAL" clId="{1F0DE0C9-4FC0-C845-BFA7-24CC39DA5F4A}" dt="2023-10-09T14:25:45.651" v="6012" actId="1035"/>
          <ac:spMkLst>
            <pc:docMk/>
            <pc:sldMk cId="258331645" sldId="2147482867"/>
            <ac:spMk id="42" creationId="{1F944867-474D-C51F-B292-EB8440F92878}"/>
          </ac:spMkLst>
        </pc:spChg>
        <pc:spChg chg="mod">
          <ac:chgData name="Arteaga, Marta" userId="7252dfda-6e35-4827-8f3d-812ceb49d8da" providerId="ADAL" clId="{1F0DE0C9-4FC0-C845-BFA7-24CC39DA5F4A}" dt="2023-10-09T14:25:45.651" v="6012" actId="1035"/>
          <ac:spMkLst>
            <pc:docMk/>
            <pc:sldMk cId="258331645" sldId="2147482867"/>
            <ac:spMk id="44" creationId="{C9608822-DF06-F975-80FE-8D897EDE08F5}"/>
          </ac:spMkLst>
        </pc:spChg>
        <pc:spChg chg="mod">
          <ac:chgData name="Arteaga, Marta" userId="7252dfda-6e35-4827-8f3d-812ceb49d8da" providerId="ADAL" clId="{1F0DE0C9-4FC0-C845-BFA7-24CC39DA5F4A}" dt="2023-10-09T14:25:45.651" v="6012" actId="1035"/>
          <ac:spMkLst>
            <pc:docMk/>
            <pc:sldMk cId="258331645" sldId="2147482867"/>
            <ac:spMk id="45" creationId="{238310C9-97CD-F3D1-1B63-809DD5191774}"/>
          </ac:spMkLst>
        </pc:spChg>
        <pc:spChg chg="mod">
          <ac:chgData name="Arteaga, Marta" userId="7252dfda-6e35-4827-8f3d-812ceb49d8da" providerId="ADAL" clId="{1F0DE0C9-4FC0-C845-BFA7-24CC39DA5F4A}" dt="2023-10-09T14:25:45.651" v="6012" actId="1035"/>
          <ac:spMkLst>
            <pc:docMk/>
            <pc:sldMk cId="258331645" sldId="2147482867"/>
            <ac:spMk id="48" creationId="{14586E9F-46B6-A0D3-51F1-E47828E9B0B7}"/>
          </ac:spMkLst>
        </pc:spChg>
        <pc:spChg chg="mod">
          <ac:chgData name="Arteaga, Marta" userId="7252dfda-6e35-4827-8f3d-812ceb49d8da" providerId="ADAL" clId="{1F0DE0C9-4FC0-C845-BFA7-24CC39DA5F4A}" dt="2023-10-09T14:25:45.651" v="6012" actId="1035"/>
          <ac:spMkLst>
            <pc:docMk/>
            <pc:sldMk cId="258331645" sldId="2147482867"/>
            <ac:spMk id="50" creationId="{D5AFB12C-CECD-12AF-40EE-504F1F572332}"/>
          </ac:spMkLst>
        </pc:spChg>
        <pc:spChg chg="mod">
          <ac:chgData name="Arteaga, Marta" userId="7252dfda-6e35-4827-8f3d-812ceb49d8da" providerId="ADAL" clId="{1F0DE0C9-4FC0-C845-BFA7-24CC39DA5F4A}" dt="2023-10-09T14:25:45.651" v="6012" actId="1035"/>
          <ac:spMkLst>
            <pc:docMk/>
            <pc:sldMk cId="258331645" sldId="2147482867"/>
            <ac:spMk id="52" creationId="{FE6DCE5D-A8D4-8AB2-4412-8B7B74A17244}"/>
          </ac:spMkLst>
        </pc:spChg>
        <pc:spChg chg="mod">
          <ac:chgData name="Arteaga, Marta" userId="7252dfda-6e35-4827-8f3d-812ceb49d8da" providerId="ADAL" clId="{1F0DE0C9-4FC0-C845-BFA7-24CC39DA5F4A}" dt="2023-10-09T14:25:45.651" v="6012" actId="1035"/>
          <ac:spMkLst>
            <pc:docMk/>
            <pc:sldMk cId="258331645" sldId="2147482867"/>
            <ac:spMk id="65" creationId="{39184FFA-B5C3-6C24-B8DF-799C02A194CB}"/>
          </ac:spMkLst>
        </pc:spChg>
        <pc:spChg chg="mod">
          <ac:chgData name="Arteaga, Marta" userId="7252dfda-6e35-4827-8f3d-812ceb49d8da" providerId="ADAL" clId="{1F0DE0C9-4FC0-C845-BFA7-24CC39DA5F4A}" dt="2023-10-09T12:01:06.028" v="5295" actId="1076"/>
          <ac:spMkLst>
            <pc:docMk/>
            <pc:sldMk cId="258331645" sldId="2147482867"/>
            <ac:spMk id="67" creationId="{395ABDFC-6B1A-3573-2308-3FC0C46E421D}"/>
          </ac:spMkLst>
        </pc:spChg>
        <pc:spChg chg="mod">
          <ac:chgData name="Arteaga, Marta" userId="7252dfda-6e35-4827-8f3d-812ceb49d8da" providerId="ADAL" clId="{1F0DE0C9-4FC0-C845-BFA7-24CC39DA5F4A}" dt="2023-10-09T14:25:45.651" v="6012" actId="1035"/>
          <ac:spMkLst>
            <pc:docMk/>
            <pc:sldMk cId="258331645" sldId="2147482867"/>
            <ac:spMk id="68" creationId="{C3E20574-8336-DC5A-2FBD-E98A3BDF35E2}"/>
          </ac:spMkLst>
        </pc:spChg>
        <pc:spChg chg="del mod">
          <ac:chgData name="Arteaga, Marta" userId="7252dfda-6e35-4827-8f3d-812ceb49d8da" providerId="ADAL" clId="{1F0DE0C9-4FC0-C845-BFA7-24CC39DA5F4A}" dt="2023-10-09T12:01:11.431" v="5296" actId="478"/>
          <ac:spMkLst>
            <pc:docMk/>
            <pc:sldMk cId="258331645" sldId="2147482867"/>
            <ac:spMk id="75" creationId="{CEE047EE-C9CA-B5F1-0923-A07ED488FA01}"/>
          </ac:spMkLst>
        </pc:spChg>
        <pc:grpChg chg="add del mod">
          <ac:chgData name="Arteaga, Marta" userId="7252dfda-6e35-4827-8f3d-812ceb49d8da" providerId="ADAL" clId="{1F0DE0C9-4FC0-C845-BFA7-24CC39DA5F4A}" dt="2023-10-09T14:25:45.651" v="6012" actId="1035"/>
          <ac:grpSpMkLst>
            <pc:docMk/>
            <pc:sldMk cId="258331645" sldId="2147482867"/>
            <ac:grpSpMk id="40" creationId="{587AE700-7C9F-EDDC-14D9-5B93BAB33C1E}"/>
          </ac:grpSpMkLst>
        </pc:grpChg>
        <pc:picChg chg="add mod">
          <ac:chgData name="Arteaga, Marta" userId="7252dfda-6e35-4827-8f3d-812ceb49d8da" providerId="ADAL" clId="{1F0DE0C9-4FC0-C845-BFA7-24CC39DA5F4A}" dt="2023-10-09T11:55:27.551" v="5152" actId="1076"/>
          <ac:picMkLst>
            <pc:docMk/>
            <pc:sldMk cId="258331645" sldId="2147482867"/>
            <ac:picMk id="2" creationId="{5DD21A8F-9DAE-4813-CD4E-4BBE15951696}"/>
          </ac:picMkLst>
        </pc:picChg>
        <pc:picChg chg="mod">
          <ac:chgData name="Arteaga, Marta" userId="7252dfda-6e35-4827-8f3d-812ceb49d8da" providerId="ADAL" clId="{1F0DE0C9-4FC0-C845-BFA7-24CC39DA5F4A}" dt="2023-10-09T14:25:45.651" v="6012" actId="1035"/>
          <ac:picMkLst>
            <pc:docMk/>
            <pc:sldMk cId="258331645" sldId="2147482867"/>
            <ac:picMk id="41" creationId="{DB346949-C7A1-D048-C411-794660997A01}"/>
          </ac:picMkLst>
        </pc:picChg>
        <pc:picChg chg="mod">
          <ac:chgData name="Arteaga, Marta" userId="7252dfda-6e35-4827-8f3d-812ceb49d8da" providerId="ADAL" clId="{1F0DE0C9-4FC0-C845-BFA7-24CC39DA5F4A}" dt="2023-10-09T14:25:45.651" v="6012" actId="1035"/>
          <ac:picMkLst>
            <pc:docMk/>
            <pc:sldMk cId="258331645" sldId="2147482867"/>
            <ac:picMk id="46" creationId="{0FE74093-2DE6-DADD-E239-CB4612B86350}"/>
          </ac:picMkLst>
        </pc:picChg>
        <pc:picChg chg="mod">
          <ac:chgData name="Arteaga, Marta" userId="7252dfda-6e35-4827-8f3d-812ceb49d8da" providerId="ADAL" clId="{1F0DE0C9-4FC0-C845-BFA7-24CC39DA5F4A}" dt="2023-10-09T14:25:45.651" v="6012" actId="1035"/>
          <ac:picMkLst>
            <pc:docMk/>
            <pc:sldMk cId="258331645" sldId="2147482867"/>
            <ac:picMk id="66" creationId="{3B5CD7AF-1947-6802-0132-350F50A0A7E3}"/>
          </ac:picMkLst>
        </pc:picChg>
        <pc:cxnChg chg="del">
          <ac:chgData name="Arteaga, Marta" userId="7252dfda-6e35-4827-8f3d-812ceb49d8da" providerId="ADAL" clId="{1F0DE0C9-4FC0-C845-BFA7-24CC39DA5F4A}" dt="2023-10-09T11:56:18.100" v="5159" actId="478"/>
          <ac:cxnSpMkLst>
            <pc:docMk/>
            <pc:sldMk cId="258331645" sldId="2147482867"/>
            <ac:cxnSpMk id="56" creationId="{3314D330-8145-040B-8254-4D7E7501B2E0}"/>
          </ac:cxnSpMkLst>
        </pc:cxnChg>
      </pc:sldChg>
      <pc:sldChg chg="del">
        <pc:chgData name="Arteaga, Marta" userId="7252dfda-6e35-4827-8f3d-812ceb49d8da" providerId="ADAL" clId="{1F0DE0C9-4FC0-C845-BFA7-24CC39DA5F4A}" dt="2023-10-03T10:28:47.446" v="839" actId="2696"/>
        <pc:sldMkLst>
          <pc:docMk/>
          <pc:sldMk cId="3071148215" sldId="2147483200"/>
        </pc:sldMkLst>
      </pc:sldChg>
      <pc:sldChg chg="addSp delSp modSp mod ord">
        <pc:chgData name="Arteaga, Marta" userId="7252dfda-6e35-4827-8f3d-812ceb49d8da" providerId="ADAL" clId="{1F0DE0C9-4FC0-C845-BFA7-24CC39DA5F4A}" dt="2023-10-10T08:13:16.960" v="6307" actId="167"/>
        <pc:sldMkLst>
          <pc:docMk/>
          <pc:sldMk cId="1917811212" sldId="2147483201"/>
        </pc:sldMkLst>
        <pc:spChg chg="add mod">
          <ac:chgData name="Arteaga, Marta" userId="7252dfda-6e35-4827-8f3d-812ceb49d8da" providerId="ADAL" clId="{1F0DE0C9-4FC0-C845-BFA7-24CC39DA5F4A}" dt="2023-10-09T11:30:23.634" v="5086" actId="1076"/>
          <ac:spMkLst>
            <pc:docMk/>
            <pc:sldMk cId="1917811212" sldId="2147483201"/>
            <ac:spMk id="3" creationId="{025484F5-F6B1-3B10-1E54-40D0927FA2C2}"/>
          </ac:spMkLst>
        </pc:spChg>
        <pc:spChg chg="add mod">
          <ac:chgData name="Arteaga, Marta" userId="7252dfda-6e35-4827-8f3d-812ceb49d8da" providerId="ADAL" clId="{1F0DE0C9-4FC0-C845-BFA7-24CC39DA5F4A}" dt="2023-10-09T15:07:22.501" v="6249" actId="20577"/>
          <ac:spMkLst>
            <pc:docMk/>
            <pc:sldMk cId="1917811212" sldId="2147483201"/>
            <ac:spMk id="4" creationId="{9B95174E-FC04-A6BB-0F1B-B00E5E4895C4}"/>
          </ac:spMkLst>
        </pc:spChg>
        <pc:spChg chg="mod">
          <ac:chgData name="Arteaga, Marta" userId="7252dfda-6e35-4827-8f3d-812ceb49d8da" providerId="ADAL" clId="{1F0DE0C9-4FC0-C845-BFA7-24CC39DA5F4A}" dt="2023-10-09T11:30:28.506" v="5087" actId="1076"/>
          <ac:spMkLst>
            <pc:docMk/>
            <pc:sldMk cId="1917811212" sldId="2147483201"/>
            <ac:spMk id="7" creationId="{BF7253DD-E1D5-549E-0E2E-F3AE15337447}"/>
          </ac:spMkLst>
        </pc:spChg>
        <pc:spChg chg="del">
          <ac:chgData name="Arteaga, Marta" userId="7252dfda-6e35-4827-8f3d-812ceb49d8da" providerId="ADAL" clId="{1F0DE0C9-4FC0-C845-BFA7-24CC39DA5F4A}" dt="2023-10-03T10:28:49.718" v="840" actId="478"/>
          <ac:spMkLst>
            <pc:docMk/>
            <pc:sldMk cId="1917811212" sldId="2147483201"/>
            <ac:spMk id="14" creationId="{75BB8614-4434-EF93-5DDC-BDAD2EB3923F}"/>
          </ac:spMkLst>
        </pc:spChg>
        <pc:spChg chg="add del mod">
          <ac:chgData name="Arteaga, Marta" userId="7252dfda-6e35-4827-8f3d-812ceb49d8da" providerId="ADAL" clId="{1F0DE0C9-4FC0-C845-BFA7-24CC39DA5F4A}" dt="2023-10-09T14:17:19.197" v="5892" actId="478"/>
          <ac:spMkLst>
            <pc:docMk/>
            <pc:sldMk cId="1917811212" sldId="2147483201"/>
            <ac:spMk id="17" creationId="{7E7DCB46-123B-DE7A-680B-9C3B1EDCEDF3}"/>
          </ac:spMkLst>
        </pc:spChg>
        <pc:grpChg chg="add del mod">
          <ac:chgData name="Arteaga, Marta" userId="7252dfda-6e35-4827-8f3d-812ceb49d8da" providerId="ADAL" clId="{1F0DE0C9-4FC0-C845-BFA7-24CC39DA5F4A}" dt="2023-10-09T14:24:22.103" v="5985" actId="478"/>
          <ac:grpSpMkLst>
            <pc:docMk/>
            <pc:sldMk cId="1917811212" sldId="2147483201"/>
            <ac:grpSpMk id="14" creationId="{7B6B556D-4EAD-7F31-6CB4-4666FE88EF94}"/>
          </ac:grpSpMkLst>
        </pc:grpChg>
        <pc:picChg chg="add mod">
          <ac:chgData name="Arteaga, Marta" userId="7252dfda-6e35-4827-8f3d-812ceb49d8da" providerId="ADAL" clId="{1F0DE0C9-4FC0-C845-BFA7-24CC39DA5F4A}" dt="2023-10-06T12:09:35.187" v="3209" actId="1076"/>
          <ac:picMkLst>
            <pc:docMk/>
            <pc:sldMk cId="1917811212" sldId="2147483201"/>
            <ac:picMk id="2" creationId="{CD32822A-6434-0F62-F3EE-264E137F933C}"/>
          </ac:picMkLst>
        </pc:picChg>
        <pc:picChg chg="del">
          <ac:chgData name="Arteaga, Marta" userId="7252dfda-6e35-4827-8f3d-812ceb49d8da" providerId="ADAL" clId="{1F0DE0C9-4FC0-C845-BFA7-24CC39DA5F4A}" dt="2023-10-06T12:09:28.585" v="3207" actId="478"/>
          <ac:picMkLst>
            <pc:docMk/>
            <pc:sldMk cId="1917811212" sldId="2147483201"/>
            <ac:picMk id="4" creationId="{2D0974E2-474E-2C10-0BFF-A77B3DD2792C}"/>
          </ac:picMkLst>
        </pc:picChg>
        <pc:picChg chg="mod">
          <ac:chgData name="Arteaga, Marta" userId="7252dfda-6e35-4827-8f3d-812ceb49d8da" providerId="ADAL" clId="{1F0DE0C9-4FC0-C845-BFA7-24CC39DA5F4A}" dt="2023-10-06T12:28:48.067" v="4218" actId="1076"/>
          <ac:picMkLst>
            <pc:docMk/>
            <pc:sldMk cId="1917811212" sldId="2147483201"/>
            <ac:picMk id="5" creationId="{34C03928-BFC8-027C-E147-AD3B52C07C4A}"/>
          </ac:picMkLst>
        </pc:picChg>
        <pc:picChg chg="add del mod">
          <ac:chgData name="Arteaga, Marta" userId="7252dfda-6e35-4827-8f3d-812ceb49d8da" providerId="ADAL" clId="{1F0DE0C9-4FC0-C845-BFA7-24CC39DA5F4A}" dt="2023-10-06T14:31:03.639" v="4390" actId="478"/>
          <ac:picMkLst>
            <pc:docMk/>
            <pc:sldMk cId="1917811212" sldId="2147483201"/>
            <ac:picMk id="6" creationId="{DF90E9E0-D91E-AD39-322B-D68C4A4CBA12}"/>
          </ac:picMkLst>
        </pc:picChg>
        <pc:picChg chg="add mod">
          <ac:chgData name="Arteaga, Marta" userId="7252dfda-6e35-4827-8f3d-812ceb49d8da" providerId="ADAL" clId="{1F0DE0C9-4FC0-C845-BFA7-24CC39DA5F4A}" dt="2023-10-10T08:13:16.960" v="6307" actId="167"/>
          <ac:picMkLst>
            <pc:docMk/>
            <pc:sldMk cId="1917811212" sldId="2147483201"/>
            <ac:picMk id="8" creationId="{ECBFC8CD-55EA-E3A3-98A0-DF153F4753D6}"/>
          </ac:picMkLst>
        </pc:picChg>
        <pc:picChg chg="del mod">
          <ac:chgData name="Arteaga, Marta" userId="7252dfda-6e35-4827-8f3d-812ceb49d8da" providerId="ADAL" clId="{1F0DE0C9-4FC0-C845-BFA7-24CC39DA5F4A}" dt="2023-10-10T08:13:12.584" v="6305" actId="478"/>
          <ac:picMkLst>
            <pc:docMk/>
            <pc:sldMk cId="1917811212" sldId="2147483201"/>
            <ac:picMk id="13" creationId="{B62A9CAF-FA99-B0D6-B594-308E00EF6AA1}"/>
          </ac:picMkLst>
        </pc:picChg>
        <pc:cxnChg chg="add del mod">
          <ac:chgData name="Arteaga, Marta" userId="7252dfda-6e35-4827-8f3d-812ceb49d8da" providerId="ADAL" clId="{1F0DE0C9-4FC0-C845-BFA7-24CC39DA5F4A}" dt="2023-10-06T12:10:40.168" v="3227" actId="21"/>
          <ac:cxnSpMkLst>
            <pc:docMk/>
            <pc:sldMk cId="1917811212" sldId="2147483201"/>
            <ac:cxnSpMk id="3" creationId="{45DF4825-05EA-CAA2-9484-D03ACB8D25EA}"/>
          </ac:cxnSpMkLst>
        </pc:cxnChg>
        <pc:cxnChg chg="add mod">
          <ac:chgData name="Arteaga, Marta" userId="7252dfda-6e35-4827-8f3d-812ceb49d8da" providerId="ADAL" clId="{1F0DE0C9-4FC0-C845-BFA7-24CC39DA5F4A}" dt="2023-10-09T15:07:44.456" v="6250" actId="1076"/>
          <ac:cxnSpMkLst>
            <pc:docMk/>
            <pc:sldMk cId="1917811212" sldId="2147483201"/>
            <ac:cxnSpMk id="6" creationId="{76B5FE1C-0E0E-AF47-D5FA-6A9FE22B87BD}"/>
          </ac:cxnSpMkLst>
        </pc:cxnChg>
        <pc:cxnChg chg="add del mod">
          <ac:chgData name="Arteaga, Marta" userId="7252dfda-6e35-4827-8f3d-812ceb49d8da" providerId="ADAL" clId="{1F0DE0C9-4FC0-C845-BFA7-24CC39DA5F4A}" dt="2023-10-06T14:31:05.619" v="4391" actId="478"/>
          <ac:cxnSpMkLst>
            <pc:docMk/>
            <pc:sldMk cId="1917811212" sldId="2147483201"/>
            <ac:cxnSpMk id="9" creationId="{736E088D-DA4A-EC8F-50E5-15434D406AE1}"/>
          </ac:cxnSpMkLst>
        </pc:cxnChg>
        <pc:cxnChg chg="add del mod">
          <ac:chgData name="Arteaga, Marta" userId="7252dfda-6e35-4827-8f3d-812ceb49d8da" providerId="ADAL" clId="{1F0DE0C9-4FC0-C845-BFA7-24CC39DA5F4A}" dt="2023-10-06T14:31:06.674" v="4392" actId="478"/>
          <ac:cxnSpMkLst>
            <pc:docMk/>
            <pc:sldMk cId="1917811212" sldId="2147483201"/>
            <ac:cxnSpMk id="10" creationId="{B550C38A-33F8-AA35-29B6-1645544478E3}"/>
          </ac:cxnSpMkLst>
        </pc:cxnChg>
        <pc:cxnChg chg="mod">
          <ac:chgData name="Arteaga, Marta" userId="7252dfda-6e35-4827-8f3d-812ceb49d8da" providerId="ADAL" clId="{1F0DE0C9-4FC0-C845-BFA7-24CC39DA5F4A}" dt="2023-10-06T14:31:07.814" v="4393"/>
          <ac:cxnSpMkLst>
            <pc:docMk/>
            <pc:sldMk cId="1917811212" sldId="2147483201"/>
            <ac:cxnSpMk id="15" creationId="{C54035FF-496A-65FA-AEBE-882DFDC99CAD}"/>
          </ac:cxnSpMkLst>
        </pc:cxnChg>
        <pc:cxnChg chg="mod">
          <ac:chgData name="Arteaga, Marta" userId="7252dfda-6e35-4827-8f3d-812ceb49d8da" providerId="ADAL" clId="{1F0DE0C9-4FC0-C845-BFA7-24CC39DA5F4A}" dt="2023-10-06T14:31:07.814" v="4393"/>
          <ac:cxnSpMkLst>
            <pc:docMk/>
            <pc:sldMk cId="1917811212" sldId="2147483201"/>
            <ac:cxnSpMk id="16" creationId="{CB94EA41-AE75-E22B-5713-C481D74A691C}"/>
          </ac:cxnSpMkLst>
        </pc:cxnChg>
      </pc:sldChg>
      <pc:sldChg chg="addSp delSp modSp mod">
        <pc:chgData name="Arteaga, Marta" userId="7252dfda-6e35-4827-8f3d-812ceb49d8da" providerId="ADAL" clId="{1F0DE0C9-4FC0-C845-BFA7-24CC39DA5F4A}" dt="2023-10-10T08:12:19.751" v="6297" actId="167"/>
        <pc:sldMkLst>
          <pc:docMk/>
          <pc:sldMk cId="1072180587" sldId="2147483202"/>
        </pc:sldMkLst>
        <pc:spChg chg="add mod">
          <ac:chgData name="Arteaga, Marta" userId="7252dfda-6e35-4827-8f3d-812ceb49d8da" providerId="ADAL" clId="{1F0DE0C9-4FC0-C845-BFA7-24CC39DA5F4A}" dt="2023-10-09T11:29:21.835" v="5077" actId="1076"/>
          <ac:spMkLst>
            <pc:docMk/>
            <pc:sldMk cId="1072180587" sldId="2147483202"/>
            <ac:spMk id="4" creationId="{25402E92-C666-85F5-E29D-3260B2B9B3D6}"/>
          </ac:spMkLst>
        </pc:spChg>
        <pc:spChg chg="add mod">
          <ac:chgData name="Arteaga, Marta" userId="7252dfda-6e35-4827-8f3d-812ceb49d8da" providerId="ADAL" clId="{1F0DE0C9-4FC0-C845-BFA7-24CC39DA5F4A}" dt="2023-10-09T15:06:55.602" v="6233"/>
          <ac:spMkLst>
            <pc:docMk/>
            <pc:sldMk cId="1072180587" sldId="2147483202"/>
            <ac:spMk id="6" creationId="{779AC99E-842F-7830-E880-5C08E85A6EDA}"/>
          </ac:spMkLst>
        </pc:spChg>
        <pc:spChg chg="mod">
          <ac:chgData name="Arteaga, Marta" userId="7252dfda-6e35-4827-8f3d-812ceb49d8da" providerId="ADAL" clId="{1F0DE0C9-4FC0-C845-BFA7-24CC39DA5F4A}" dt="2023-10-09T15:01:08.690" v="6097" actId="20577"/>
          <ac:spMkLst>
            <pc:docMk/>
            <pc:sldMk cId="1072180587" sldId="2147483202"/>
            <ac:spMk id="7" creationId="{BF7253DD-E1D5-549E-0E2E-F3AE15337447}"/>
          </ac:spMkLst>
        </pc:spChg>
        <pc:spChg chg="add del mod">
          <ac:chgData name="Arteaga, Marta" userId="7252dfda-6e35-4827-8f3d-812ceb49d8da" providerId="ADAL" clId="{1F0DE0C9-4FC0-C845-BFA7-24CC39DA5F4A}" dt="2023-10-09T14:17:08.988" v="5889" actId="478"/>
          <ac:spMkLst>
            <pc:docMk/>
            <pc:sldMk cId="1072180587" sldId="2147483202"/>
            <ac:spMk id="15" creationId="{072356D4-31C8-D54E-343D-9EC057E1275D}"/>
          </ac:spMkLst>
        </pc:spChg>
        <pc:grpChg chg="add del mod">
          <ac:chgData name="Arteaga, Marta" userId="7252dfda-6e35-4827-8f3d-812ceb49d8da" providerId="ADAL" clId="{1F0DE0C9-4FC0-C845-BFA7-24CC39DA5F4A}" dt="2023-10-09T14:24:11.574" v="5984" actId="478"/>
          <ac:grpSpMkLst>
            <pc:docMk/>
            <pc:sldMk cId="1072180587" sldId="2147483202"/>
            <ac:grpSpMk id="16" creationId="{FC874FB9-5379-3E1C-A96F-C3E6076CC97F}"/>
          </ac:grpSpMkLst>
        </pc:grpChg>
        <pc:picChg chg="add mod">
          <ac:chgData name="Arteaga, Marta" userId="7252dfda-6e35-4827-8f3d-812ceb49d8da" providerId="ADAL" clId="{1F0DE0C9-4FC0-C845-BFA7-24CC39DA5F4A}" dt="2023-10-06T12:09:44.252" v="3212" actId="1076"/>
          <ac:picMkLst>
            <pc:docMk/>
            <pc:sldMk cId="1072180587" sldId="2147483202"/>
            <ac:picMk id="2" creationId="{21CCEECB-D732-EAE5-645C-2FFF9DF2F182}"/>
          </ac:picMkLst>
        </pc:picChg>
        <pc:picChg chg="del mod">
          <ac:chgData name="Arteaga, Marta" userId="7252dfda-6e35-4827-8f3d-812ceb49d8da" providerId="ADAL" clId="{1F0DE0C9-4FC0-C845-BFA7-24CC39DA5F4A}" dt="2023-10-10T08:12:11.828" v="6295" actId="478"/>
          <ac:picMkLst>
            <pc:docMk/>
            <pc:sldMk cId="1072180587" sldId="2147483202"/>
            <ac:picMk id="3" creationId="{C436CBE9-6CC0-CAC6-8B8E-C2975FF8AA5C}"/>
          </ac:picMkLst>
        </pc:picChg>
        <pc:picChg chg="del">
          <ac:chgData name="Arteaga, Marta" userId="7252dfda-6e35-4827-8f3d-812ceb49d8da" providerId="ADAL" clId="{1F0DE0C9-4FC0-C845-BFA7-24CC39DA5F4A}" dt="2023-10-06T12:09:39.428" v="3210" actId="478"/>
          <ac:picMkLst>
            <pc:docMk/>
            <pc:sldMk cId="1072180587" sldId="2147483202"/>
            <ac:picMk id="4" creationId="{2D0974E2-474E-2C10-0BFF-A77B3DD2792C}"/>
          </ac:picMkLst>
        </pc:picChg>
        <pc:picChg chg="add mod">
          <ac:chgData name="Arteaga, Marta" userId="7252dfda-6e35-4827-8f3d-812ceb49d8da" providerId="ADAL" clId="{1F0DE0C9-4FC0-C845-BFA7-24CC39DA5F4A}" dt="2023-10-10T08:12:19.751" v="6297" actId="167"/>
          <ac:picMkLst>
            <pc:docMk/>
            <pc:sldMk cId="1072180587" sldId="2147483202"/>
            <ac:picMk id="9" creationId="{D746EDAB-DA5F-0F80-8C8A-2A2DA720D63F}"/>
          </ac:picMkLst>
        </pc:picChg>
        <pc:picChg chg="add del mod">
          <ac:chgData name="Arteaga, Marta" userId="7252dfda-6e35-4827-8f3d-812ceb49d8da" providerId="ADAL" clId="{1F0DE0C9-4FC0-C845-BFA7-24CC39DA5F4A}" dt="2023-10-06T14:29:59.624" v="4382" actId="478"/>
          <ac:picMkLst>
            <pc:docMk/>
            <pc:sldMk cId="1072180587" sldId="2147483202"/>
            <ac:picMk id="11" creationId="{E776D2C8-4444-0797-03CF-F1BC74D25113}"/>
          </ac:picMkLst>
        </pc:picChg>
        <pc:cxnChg chg="add del mod">
          <ac:chgData name="Arteaga, Marta" userId="7252dfda-6e35-4827-8f3d-812ceb49d8da" providerId="ADAL" clId="{1F0DE0C9-4FC0-C845-BFA7-24CC39DA5F4A}" dt="2023-10-06T12:10:32.094" v="3225" actId="21"/>
          <ac:cxnSpMkLst>
            <pc:docMk/>
            <pc:sldMk cId="1072180587" sldId="2147483202"/>
            <ac:cxnSpMk id="6" creationId="{35474EC0-3BF0-847B-0514-266B7665D931}"/>
          </ac:cxnSpMkLst>
        </pc:cxnChg>
        <pc:cxnChg chg="add mod">
          <ac:chgData name="Arteaga, Marta" userId="7252dfda-6e35-4827-8f3d-812ceb49d8da" providerId="ADAL" clId="{1F0DE0C9-4FC0-C845-BFA7-24CC39DA5F4A}" dt="2023-10-09T15:07:00.391" v="6234" actId="1076"/>
          <ac:cxnSpMkLst>
            <pc:docMk/>
            <pc:sldMk cId="1072180587" sldId="2147483202"/>
            <ac:cxnSpMk id="8" creationId="{AC940B4C-92BF-FB13-AFD5-6E7875A96A3E}"/>
          </ac:cxnSpMkLst>
        </pc:cxnChg>
        <pc:cxnChg chg="add mod">
          <ac:chgData name="Arteaga, Marta" userId="7252dfda-6e35-4827-8f3d-812ceb49d8da" providerId="ADAL" clId="{1F0DE0C9-4FC0-C845-BFA7-24CC39DA5F4A}" dt="2023-10-06T14:30:32.948" v="4386" actId="1076"/>
          <ac:cxnSpMkLst>
            <pc:docMk/>
            <pc:sldMk cId="1072180587" sldId="2147483202"/>
            <ac:cxnSpMk id="12" creationId="{16F8E537-73DD-635A-9FC2-DA0455558BC2}"/>
          </ac:cxnSpMkLst>
        </pc:cxnChg>
        <pc:cxnChg chg="add mod">
          <ac:chgData name="Arteaga, Marta" userId="7252dfda-6e35-4827-8f3d-812ceb49d8da" providerId="ADAL" clId="{1F0DE0C9-4FC0-C845-BFA7-24CC39DA5F4A}" dt="2023-10-06T14:30:32.948" v="4386" actId="1076"/>
          <ac:cxnSpMkLst>
            <pc:docMk/>
            <pc:sldMk cId="1072180587" sldId="2147483202"/>
            <ac:cxnSpMk id="13" creationId="{C5CE8921-9D8F-A241-AEE8-30027EF49803}"/>
          </ac:cxnSpMkLst>
        </pc:cxnChg>
      </pc:sldChg>
      <pc:sldChg chg="modSp mod">
        <pc:chgData name="Arteaga, Marta" userId="7252dfda-6e35-4827-8f3d-812ceb49d8da" providerId="ADAL" clId="{1F0DE0C9-4FC0-C845-BFA7-24CC39DA5F4A}" dt="2023-10-04T10:07:08.354" v="3157" actId="2711"/>
        <pc:sldMkLst>
          <pc:docMk/>
          <pc:sldMk cId="3183340654" sldId="2147483203"/>
        </pc:sldMkLst>
        <pc:spChg chg="mod">
          <ac:chgData name="Arteaga, Marta" userId="7252dfda-6e35-4827-8f3d-812ceb49d8da" providerId="ADAL" clId="{1F0DE0C9-4FC0-C845-BFA7-24CC39DA5F4A}" dt="2023-10-04T10:07:08.354" v="3157" actId="2711"/>
          <ac:spMkLst>
            <pc:docMk/>
            <pc:sldMk cId="3183340654" sldId="2147483203"/>
            <ac:spMk id="7" creationId="{3CBDA4B2-79FE-B8AF-3261-188DC5F7383A}"/>
          </ac:spMkLst>
        </pc:spChg>
      </pc:sldChg>
      <pc:sldChg chg="addSp delSp modSp mod">
        <pc:chgData name="Arteaga, Marta" userId="7252dfda-6e35-4827-8f3d-812ceb49d8da" providerId="ADAL" clId="{1F0DE0C9-4FC0-C845-BFA7-24CC39DA5F4A}" dt="2023-10-09T14:10:35.047" v="5764" actId="2085"/>
        <pc:sldMkLst>
          <pc:docMk/>
          <pc:sldMk cId="3444950420" sldId="2147483204"/>
        </pc:sldMkLst>
        <pc:spChg chg="add del mod">
          <ac:chgData name="Arteaga, Marta" userId="7252dfda-6e35-4827-8f3d-812ceb49d8da" providerId="ADAL" clId="{1F0DE0C9-4FC0-C845-BFA7-24CC39DA5F4A}" dt="2023-10-06T12:09:06.719" v="3205" actId="478"/>
          <ac:spMkLst>
            <pc:docMk/>
            <pc:sldMk cId="3444950420" sldId="2147483204"/>
            <ac:spMk id="3" creationId="{5F60C6E3-32D9-B2EE-0266-31F9FC3F59B3}"/>
          </ac:spMkLst>
        </pc:spChg>
        <pc:spChg chg="add mod">
          <ac:chgData name="Arteaga, Marta" userId="7252dfda-6e35-4827-8f3d-812ceb49d8da" providerId="ADAL" clId="{1F0DE0C9-4FC0-C845-BFA7-24CC39DA5F4A}" dt="2023-10-09T14:10:35.047" v="5764" actId="2085"/>
          <ac:spMkLst>
            <pc:docMk/>
            <pc:sldMk cId="3444950420" sldId="2147483204"/>
            <ac:spMk id="3" creationId="{749957FE-B4A0-0C5D-B458-AAE7C2BACB8F}"/>
          </ac:spMkLst>
        </pc:spChg>
        <pc:spChg chg="mod">
          <ac:chgData name="Arteaga, Marta" userId="7252dfda-6e35-4827-8f3d-812ceb49d8da" providerId="ADAL" clId="{1F0DE0C9-4FC0-C845-BFA7-24CC39DA5F4A}" dt="2023-10-09T14:09:48.470" v="5621" actId="166"/>
          <ac:spMkLst>
            <pc:docMk/>
            <pc:sldMk cId="3444950420" sldId="2147483204"/>
            <ac:spMk id="11" creationId="{00000000-0000-0000-0000-000000000000}"/>
          </ac:spMkLst>
        </pc:spChg>
        <pc:picChg chg="mod">
          <ac:chgData name="Arteaga, Marta" userId="7252dfda-6e35-4827-8f3d-812ceb49d8da" providerId="ADAL" clId="{1F0DE0C9-4FC0-C845-BFA7-24CC39DA5F4A}" dt="2023-10-09T14:09:59.120" v="5623" actId="167"/>
          <ac:picMkLst>
            <pc:docMk/>
            <pc:sldMk cId="3444950420" sldId="2147483204"/>
            <ac:picMk id="2" creationId="{BCA80C2A-A1DC-3F54-D61D-3FF9954D23C1}"/>
          </ac:picMkLst>
        </pc:picChg>
        <pc:picChg chg="add mod">
          <ac:chgData name="Arteaga, Marta" userId="7252dfda-6e35-4827-8f3d-812ceb49d8da" providerId="ADAL" clId="{1F0DE0C9-4FC0-C845-BFA7-24CC39DA5F4A}" dt="2023-10-06T12:08:54.337" v="3202" actId="1038"/>
          <ac:picMkLst>
            <pc:docMk/>
            <pc:sldMk cId="3444950420" sldId="2147483204"/>
            <ac:picMk id="4" creationId="{126A4F3C-8724-408F-1C96-D9FC3D874E58}"/>
          </ac:picMkLst>
        </pc:picChg>
        <pc:picChg chg="mod">
          <ac:chgData name="Arteaga, Marta" userId="7252dfda-6e35-4827-8f3d-812ceb49d8da" providerId="ADAL" clId="{1F0DE0C9-4FC0-C845-BFA7-24CC39DA5F4A}" dt="2023-10-09T14:09:12.182" v="5572" actId="207"/>
          <ac:picMkLst>
            <pc:docMk/>
            <pc:sldMk cId="3444950420" sldId="2147483204"/>
            <ac:picMk id="6" creationId="{84CC6886-4D22-AB1D-71F5-0905B386AEFF}"/>
          </ac:picMkLst>
        </pc:picChg>
        <pc:picChg chg="del">
          <ac:chgData name="Arteaga, Marta" userId="7252dfda-6e35-4827-8f3d-812ceb49d8da" providerId="ADAL" clId="{1F0DE0C9-4FC0-C845-BFA7-24CC39DA5F4A}" dt="2023-10-06T12:08:26.756" v="3187" actId="478"/>
          <ac:picMkLst>
            <pc:docMk/>
            <pc:sldMk cId="3444950420" sldId="2147483204"/>
            <ac:picMk id="7" creationId="{EAE066BC-80B2-53CF-B334-9CC5BE71069D}"/>
          </ac:picMkLst>
        </pc:picChg>
        <pc:cxnChg chg="add del">
          <ac:chgData name="Arteaga, Marta" userId="7252dfda-6e35-4827-8f3d-812ceb49d8da" providerId="ADAL" clId="{1F0DE0C9-4FC0-C845-BFA7-24CC39DA5F4A}" dt="2023-10-06T12:08:49.751" v="3194" actId="478"/>
          <ac:cxnSpMkLst>
            <pc:docMk/>
            <pc:sldMk cId="3444950420" sldId="2147483204"/>
            <ac:cxnSpMk id="9" creationId="{8C150AF4-D77D-C5B3-4FFC-E0D16483062C}"/>
          </ac:cxnSpMkLst>
        </pc:cxnChg>
        <pc:cxnChg chg="add del">
          <ac:chgData name="Arteaga, Marta" userId="7252dfda-6e35-4827-8f3d-812ceb49d8da" providerId="ADAL" clId="{1F0DE0C9-4FC0-C845-BFA7-24CC39DA5F4A}" dt="2023-10-06T12:09:04.340" v="3204" actId="478"/>
          <ac:cxnSpMkLst>
            <pc:docMk/>
            <pc:sldMk cId="3444950420" sldId="2147483204"/>
            <ac:cxnSpMk id="12" creationId="{845A4C07-25C1-55A4-CABC-81D6F7D16186}"/>
          </ac:cxnSpMkLst>
        </pc:cxnChg>
      </pc:sldChg>
      <pc:sldChg chg="addSp delSp modSp new del mod ord modShow">
        <pc:chgData name="Arteaga, Marta" userId="7252dfda-6e35-4827-8f3d-812ceb49d8da" providerId="ADAL" clId="{1F0DE0C9-4FC0-C845-BFA7-24CC39DA5F4A}" dt="2023-10-09T14:17:35.066" v="5896" actId="2696"/>
        <pc:sldMkLst>
          <pc:docMk/>
          <pc:sldMk cId="1289173418" sldId="2147483205"/>
        </pc:sldMkLst>
        <pc:spChg chg="add del mod">
          <ac:chgData name="Arteaga, Marta" userId="7252dfda-6e35-4827-8f3d-812ceb49d8da" providerId="ADAL" clId="{1F0DE0C9-4FC0-C845-BFA7-24CC39DA5F4A}" dt="2023-10-03T14:07:34.855" v="2827" actId="478"/>
          <ac:spMkLst>
            <pc:docMk/>
            <pc:sldMk cId="1289173418" sldId="2147483205"/>
            <ac:spMk id="2" creationId="{9A8827B4-7D3E-D20D-CC01-F232C0FD3C83}"/>
          </ac:spMkLst>
        </pc:spChg>
        <pc:spChg chg="add mod">
          <ac:chgData name="Arteaga, Marta" userId="7252dfda-6e35-4827-8f3d-812ceb49d8da" providerId="ADAL" clId="{1F0DE0C9-4FC0-C845-BFA7-24CC39DA5F4A}" dt="2023-10-03T14:10:14.698" v="2871" actId="20577"/>
          <ac:spMkLst>
            <pc:docMk/>
            <pc:sldMk cId="1289173418" sldId="2147483205"/>
            <ac:spMk id="4" creationId="{C6B015A7-FAF2-402F-67F8-3769DB2753EE}"/>
          </ac:spMkLst>
        </pc:spChg>
        <pc:spChg chg="add mod">
          <ac:chgData name="Arteaga, Marta" userId="7252dfda-6e35-4827-8f3d-812ceb49d8da" providerId="ADAL" clId="{1F0DE0C9-4FC0-C845-BFA7-24CC39DA5F4A}" dt="2023-10-03T14:10:35.616" v="2873" actId="11530"/>
          <ac:spMkLst>
            <pc:docMk/>
            <pc:sldMk cId="1289173418" sldId="2147483205"/>
            <ac:spMk id="6" creationId="{89DDEECB-6638-D90F-F0A2-5C7095F62F24}"/>
          </ac:spMkLst>
        </pc:spChg>
        <pc:spChg chg="add mod">
          <ac:chgData name="Arteaga, Marta" userId="7252dfda-6e35-4827-8f3d-812ceb49d8da" providerId="ADAL" clId="{1F0DE0C9-4FC0-C845-BFA7-24CC39DA5F4A}" dt="2023-10-03T14:10:06.429" v="2870" actId="1076"/>
          <ac:spMkLst>
            <pc:docMk/>
            <pc:sldMk cId="1289173418" sldId="2147483205"/>
            <ac:spMk id="8" creationId="{A4A13686-38A7-C305-42FE-B09443DFB0C8}"/>
          </ac:spMkLst>
        </pc:spChg>
        <pc:spChg chg="add mod">
          <ac:chgData name="Arteaga, Marta" userId="7252dfda-6e35-4827-8f3d-812ceb49d8da" providerId="ADAL" clId="{1F0DE0C9-4FC0-C845-BFA7-24CC39DA5F4A}" dt="2023-10-03T14:11:36.499" v="2881" actId="1038"/>
          <ac:spMkLst>
            <pc:docMk/>
            <pc:sldMk cId="1289173418" sldId="2147483205"/>
            <ac:spMk id="9" creationId="{F6D4EA9C-3DCC-1457-7235-D071204496A6}"/>
          </ac:spMkLst>
        </pc:spChg>
        <pc:spChg chg="add mod">
          <ac:chgData name="Arteaga, Marta" userId="7252dfda-6e35-4827-8f3d-812ceb49d8da" providerId="ADAL" clId="{1F0DE0C9-4FC0-C845-BFA7-24CC39DA5F4A}" dt="2023-10-03T14:12:11.333" v="2883" actId="1076"/>
          <ac:spMkLst>
            <pc:docMk/>
            <pc:sldMk cId="1289173418" sldId="2147483205"/>
            <ac:spMk id="10" creationId="{94BEB81A-D717-DBF3-FB2B-FA9AF847699F}"/>
          </ac:spMkLst>
        </pc:spChg>
        <pc:spChg chg="add mod">
          <ac:chgData name="Arteaga, Marta" userId="7252dfda-6e35-4827-8f3d-812ceb49d8da" providerId="ADAL" clId="{1F0DE0C9-4FC0-C845-BFA7-24CC39DA5F4A}" dt="2023-10-03T14:12:56.560" v="2953" actId="20577"/>
          <ac:spMkLst>
            <pc:docMk/>
            <pc:sldMk cId="1289173418" sldId="2147483205"/>
            <ac:spMk id="11" creationId="{EAE82E03-6E4F-9881-180B-DFBA27A510E8}"/>
          </ac:spMkLst>
        </pc:spChg>
        <pc:spChg chg="add mod">
          <ac:chgData name="Arteaga, Marta" userId="7252dfda-6e35-4827-8f3d-812ceb49d8da" providerId="ADAL" clId="{1F0DE0C9-4FC0-C845-BFA7-24CC39DA5F4A}" dt="2023-10-03T14:13:15.538" v="2957" actId="208"/>
          <ac:spMkLst>
            <pc:docMk/>
            <pc:sldMk cId="1289173418" sldId="2147483205"/>
            <ac:spMk id="12" creationId="{A5D8FDF8-2D42-8157-1B75-819D9A197495}"/>
          </ac:spMkLst>
        </pc:spChg>
        <pc:picChg chg="add mod">
          <ac:chgData name="Arteaga, Marta" userId="7252dfda-6e35-4827-8f3d-812ceb49d8da" providerId="ADAL" clId="{1F0DE0C9-4FC0-C845-BFA7-24CC39DA5F4A}" dt="2023-10-03T14:07:10.932" v="2822" actId="1076"/>
          <ac:picMkLst>
            <pc:docMk/>
            <pc:sldMk cId="1289173418" sldId="2147483205"/>
            <ac:picMk id="3" creationId="{318056F7-5F56-C9F7-A27F-4D68D8500A4A}"/>
          </ac:picMkLst>
        </pc:picChg>
        <pc:picChg chg="add mod">
          <ac:chgData name="Arteaga, Marta" userId="7252dfda-6e35-4827-8f3d-812ceb49d8da" providerId="ADAL" clId="{1F0DE0C9-4FC0-C845-BFA7-24CC39DA5F4A}" dt="2023-10-03T14:07:10.932" v="2822" actId="1076"/>
          <ac:picMkLst>
            <pc:docMk/>
            <pc:sldMk cId="1289173418" sldId="2147483205"/>
            <ac:picMk id="5" creationId="{0DDA6454-C288-B1C5-78AA-138392EA22C8}"/>
          </ac:picMkLst>
        </pc:picChg>
        <pc:picChg chg="add mod modCrop">
          <ac:chgData name="Arteaga, Marta" userId="7252dfda-6e35-4827-8f3d-812ceb49d8da" providerId="ADAL" clId="{1F0DE0C9-4FC0-C845-BFA7-24CC39DA5F4A}" dt="2023-10-03T14:20:46.177" v="2986" actId="14100"/>
          <ac:picMkLst>
            <pc:docMk/>
            <pc:sldMk cId="1289173418" sldId="2147483205"/>
            <ac:picMk id="7" creationId="{1C50BD0A-D2DD-6211-CB75-92AE14023CEB}"/>
          </ac:picMkLst>
        </pc:picChg>
        <pc:cxnChg chg="add del">
          <ac:chgData name="Arteaga, Marta" userId="7252dfda-6e35-4827-8f3d-812ceb49d8da" providerId="ADAL" clId="{1F0DE0C9-4FC0-C845-BFA7-24CC39DA5F4A}" dt="2023-10-03T09:13:12.538" v="446" actId="478"/>
          <ac:cxnSpMkLst>
            <pc:docMk/>
            <pc:sldMk cId="1289173418" sldId="2147483205"/>
            <ac:cxnSpMk id="10" creationId="{2314273D-80BF-6158-D52B-75E92BE6E1F2}"/>
          </ac:cxnSpMkLst>
        </pc:cxnChg>
        <pc:cxnChg chg="add del mod">
          <ac:chgData name="Arteaga, Marta" userId="7252dfda-6e35-4827-8f3d-812ceb49d8da" providerId="ADAL" clId="{1F0DE0C9-4FC0-C845-BFA7-24CC39DA5F4A}" dt="2023-10-03T09:13:11.168" v="445" actId="478"/>
          <ac:cxnSpMkLst>
            <pc:docMk/>
            <pc:sldMk cId="1289173418" sldId="2147483205"/>
            <ac:cxnSpMk id="11" creationId="{39BFE30A-91D3-0608-3E86-F76F83FCB3BC}"/>
          </ac:cxnSpMkLst>
        </pc:cxnChg>
      </pc:sldChg>
      <pc:sldChg chg="addSp delSp modSp new del mod">
        <pc:chgData name="Arteaga, Marta" userId="7252dfda-6e35-4827-8f3d-812ceb49d8da" providerId="ADAL" clId="{1F0DE0C9-4FC0-C845-BFA7-24CC39DA5F4A}" dt="2023-10-03T08:51:38.498" v="8" actId="680"/>
        <pc:sldMkLst>
          <pc:docMk/>
          <pc:sldMk cId="2375346818" sldId="2147483206"/>
        </pc:sldMkLst>
        <pc:picChg chg="add del mod">
          <ac:chgData name="Arteaga, Marta" userId="7252dfda-6e35-4827-8f3d-812ceb49d8da" providerId="ADAL" clId="{1F0DE0C9-4FC0-C845-BFA7-24CC39DA5F4A}" dt="2023-10-03T08:51:36.998" v="7"/>
          <ac:picMkLst>
            <pc:docMk/>
            <pc:sldMk cId="2375346818" sldId="2147483206"/>
            <ac:picMk id="3" creationId="{95FE41B5-8C1B-70C6-FDDF-55A6FBB9C0C0}"/>
          </ac:picMkLst>
        </pc:picChg>
        <pc:picChg chg="add del mod">
          <ac:chgData name="Arteaga, Marta" userId="7252dfda-6e35-4827-8f3d-812ceb49d8da" providerId="ADAL" clId="{1F0DE0C9-4FC0-C845-BFA7-24CC39DA5F4A}" dt="2023-10-03T08:51:34.983" v="5"/>
          <ac:picMkLst>
            <pc:docMk/>
            <pc:sldMk cId="2375346818" sldId="2147483206"/>
            <ac:picMk id="4" creationId="{B3FD6306-A3C6-D73E-B90A-1B003E4585B9}"/>
          </ac:picMkLst>
        </pc:picChg>
      </pc:sldChg>
      <pc:sldChg chg="addSp delSp modSp add del mod ord">
        <pc:chgData name="Arteaga, Marta" userId="7252dfda-6e35-4827-8f3d-812ceb49d8da" providerId="ADAL" clId="{1F0DE0C9-4FC0-C845-BFA7-24CC39DA5F4A}" dt="2023-10-03T14:14:47.516" v="2959" actId="2696"/>
        <pc:sldMkLst>
          <pc:docMk/>
          <pc:sldMk cId="2630415204" sldId="2147483618"/>
        </pc:sldMkLst>
        <pc:spChg chg="mod">
          <ac:chgData name="Arteaga, Marta" userId="7252dfda-6e35-4827-8f3d-812ceb49d8da" providerId="ADAL" clId="{1F0DE0C9-4FC0-C845-BFA7-24CC39DA5F4A}" dt="2023-10-03T09:18:37.868" v="450" actId="21"/>
          <ac:spMkLst>
            <pc:docMk/>
            <pc:sldMk cId="2630415204" sldId="2147483618"/>
            <ac:spMk id="3" creationId="{B47E865E-905B-5F58-6D59-EE2157F7C5D1}"/>
          </ac:spMkLst>
        </pc:spChg>
        <pc:spChg chg="mod">
          <ac:chgData name="Arteaga, Marta" userId="7252dfda-6e35-4827-8f3d-812ceb49d8da" providerId="ADAL" clId="{1F0DE0C9-4FC0-C845-BFA7-24CC39DA5F4A}" dt="2023-10-03T11:08:22.544" v="2796" actId="1076"/>
          <ac:spMkLst>
            <pc:docMk/>
            <pc:sldMk cId="2630415204" sldId="2147483618"/>
            <ac:spMk id="33" creationId="{740E8C4F-D86B-D7EB-A4DC-B636C3243ECD}"/>
          </ac:spMkLst>
        </pc:spChg>
        <pc:spChg chg="del mod">
          <ac:chgData name="Arteaga, Marta" userId="7252dfda-6e35-4827-8f3d-812ceb49d8da" providerId="ADAL" clId="{1F0DE0C9-4FC0-C845-BFA7-24CC39DA5F4A}" dt="2023-10-03T11:09:07.140" v="2805" actId="478"/>
          <ac:spMkLst>
            <pc:docMk/>
            <pc:sldMk cId="2630415204" sldId="2147483618"/>
            <ac:spMk id="35" creationId="{44D9CBF7-DC0B-2A6F-09EA-A69E8EF5E958}"/>
          </ac:spMkLst>
        </pc:spChg>
        <pc:picChg chg="add del mod">
          <ac:chgData name="Arteaga, Marta" userId="7252dfda-6e35-4827-8f3d-812ceb49d8da" providerId="ADAL" clId="{1F0DE0C9-4FC0-C845-BFA7-24CC39DA5F4A}" dt="2023-10-03T09:32:30.712" v="652"/>
          <ac:picMkLst>
            <pc:docMk/>
            <pc:sldMk cId="2630415204" sldId="2147483618"/>
            <ac:picMk id="27" creationId="{BE708732-E679-C1F1-EE98-8C720AADB2E1}"/>
          </ac:picMkLst>
        </pc:picChg>
        <pc:picChg chg="del">
          <ac:chgData name="Arteaga, Marta" userId="7252dfda-6e35-4827-8f3d-812ceb49d8da" providerId="ADAL" clId="{1F0DE0C9-4FC0-C845-BFA7-24CC39DA5F4A}" dt="2023-10-03T09:18:45.446" v="452" actId="21"/>
          <ac:picMkLst>
            <pc:docMk/>
            <pc:sldMk cId="2630415204" sldId="2147483618"/>
            <ac:picMk id="75" creationId="{9985F6FD-E763-4249-BABA-49752AC91E41}"/>
          </ac:picMkLst>
        </pc:picChg>
      </pc:sldChg>
      <pc:sldChg chg="addSp delSp modSp new del mod">
        <pc:chgData name="Arteaga, Marta" userId="7252dfda-6e35-4827-8f3d-812ceb49d8da" providerId="ADAL" clId="{1F0DE0C9-4FC0-C845-BFA7-24CC39DA5F4A}" dt="2023-10-03T11:08:04.343" v="2795" actId="2696"/>
        <pc:sldMkLst>
          <pc:docMk/>
          <pc:sldMk cId="146506502" sldId="2147483619"/>
        </pc:sldMkLst>
        <pc:spChg chg="add del">
          <ac:chgData name="Arteaga, Marta" userId="7252dfda-6e35-4827-8f3d-812ceb49d8da" providerId="ADAL" clId="{1F0DE0C9-4FC0-C845-BFA7-24CC39DA5F4A}" dt="2023-10-03T09:32:27.929" v="648" actId="478"/>
          <ac:spMkLst>
            <pc:docMk/>
            <pc:sldMk cId="146506502" sldId="2147483619"/>
            <ac:spMk id="2" creationId="{F66B2AD2-9797-A703-6917-47A5257776C8}"/>
          </ac:spMkLst>
        </pc:spChg>
        <pc:spChg chg="mod">
          <ac:chgData name="Arteaga, Marta" userId="7252dfda-6e35-4827-8f3d-812ceb49d8da" providerId="ADAL" clId="{1F0DE0C9-4FC0-C845-BFA7-24CC39DA5F4A}" dt="2023-10-03T09:18:40.821" v="451"/>
          <ac:spMkLst>
            <pc:docMk/>
            <pc:sldMk cId="146506502" sldId="2147483619"/>
            <ac:spMk id="3" creationId="{C7456948-612B-A5BD-1252-001617C40614}"/>
          </ac:spMkLst>
        </pc:spChg>
        <pc:spChg chg="add del mod">
          <ac:chgData name="Arteaga, Marta" userId="7252dfda-6e35-4827-8f3d-812ceb49d8da" providerId="ADAL" clId="{1F0DE0C9-4FC0-C845-BFA7-24CC39DA5F4A}" dt="2023-10-03T09:32:27.189" v="647"/>
          <ac:spMkLst>
            <pc:docMk/>
            <pc:sldMk cId="146506502" sldId="2147483619"/>
            <ac:spMk id="5" creationId="{9D59BAA2-97D8-F28E-6A3C-A41776D534E0}"/>
          </ac:spMkLst>
        </pc:spChg>
        <pc:spChg chg="add del mod">
          <ac:chgData name="Arteaga, Marta" userId="7252dfda-6e35-4827-8f3d-812ceb49d8da" providerId="ADAL" clId="{1F0DE0C9-4FC0-C845-BFA7-24CC39DA5F4A}" dt="2023-10-03T09:32:27.189" v="647"/>
          <ac:spMkLst>
            <pc:docMk/>
            <pc:sldMk cId="146506502" sldId="2147483619"/>
            <ac:spMk id="6" creationId="{78A2B8BD-6989-6E98-F247-F2CEA2589183}"/>
          </ac:spMkLst>
        </pc:spChg>
        <pc:picChg chg="add mod">
          <ac:chgData name="Arteaga, Marta" userId="7252dfda-6e35-4827-8f3d-812ceb49d8da" providerId="ADAL" clId="{1F0DE0C9-4FC0-C845-BFA7-24CC39DA5F4A}" dt="2023-10-03T09:18:51.324" v="454" actId="1076"/>
          <ac:picMkLst>
            <pc:docMk/>
            <pc:sldMk cId="146506502" sldId="2147483619"/>
            <ac:picMk id="4" creationId="{A1594567-FC05-39FF-C2A8-7896069E68EC}"/>
          </ac:picMkLst>
        </pc:picChg>
      </pc:sldChg>
      <pc:sldChg chg="delSp modSp add del mod">
        <pc:chgData name="Arteaga, Marta" userId="7252dfda-6e35-4827-8f3d-812ceb49d8da" providerId="ADAL" clId="{1F0DE0C9-4FC0-C845-BFA7-24CC39DA5F4A}" dt="2023-10-03T09:39:15.968" v="776" actId="2696"/>
        <pc:sldMkLst>
          <pc:docMk/>
          <pc:sldMk cId="620221070" sldId="2147483620"/>
        </pc:sldMkLst>
        <pc:picChg chg="del mod">
          <ac:chgData name="Arteaga, Marta" userId="7252dfda-6e35-4827-8f3d-812ceb49d8da" providerId="ADAL" clId="{1F0DE0C9-4FC0-C845-BFA7-24CC39DA5F4A}" dt="2023-10-03T09:35:25.776" v="713" actId="21"/>
          <ac:picMkLst>
            <pc:docMk/>
            <pc:sldMk cId="620221070" sldId="2147483620"/>
            <ac:picMk id="4" creationId="{00000000-0000-0000-0000-000000000000}"/>
          </ac:picMkLst>
        </pc:picChg>
      </pc:sldChg>
      <pc:sldChg chg="modSp add del mod">
        <pc:chgData name="Arteaga, Marta" userId="7252dfda-6e35-4827-8f3d-812ceb49d8da" providerId="ADAL" clId="{1F0DE0C9-4FC0-C845-BFA7-24CC39DA5F4A}" dt="2023-10-03T09:33:32.738" v="666" actId="2696"/>
        <pc:sldMkLst>
          <pc:docMk/>
          <pc:sldMk cId="648242065" sldId="2147483620"/>
        </pc:sldMkLst>
        <pc:picChg chg="mod">
          <ac:chgData name="Arteaga, Marta" userId="7252dfda-6e35-4827-8f3d-812ceb49d8da" providerId="ADAL" clId="{1F0DE0C9-4FC0-C845-BFA7-24CC39DA5F4A}" dt="2023-10-03T09:33:28.323" v="665" actId="1076"/>
          <ac:picMkLst>
            <pc:docMk/>
            <pc:sldMk cId="648242065" sldId="2147483620"/>
            <ac:picMk id="4" creationId="{00000000-0000-0000-0000-000000000000}"/>
          </ac:picMkLst>
        </pc:picChg>
      </pc:sldChg>
      <pc:sldChg chg="modSp add del mod">
        <pc:chgData name="Arteaga, Marta" userId="7252dfda-6e35-4827-8f3d-812ceb49d8da" providerId="ADAL" clId="{1F0DE0C9-4FC0-C845-BFA7-24CC39DA5F4A}" dt="2023-10-03T11:07:12.460" v="2788" actId="2696"/>
        <pc:sldMkLst>
          <pc:docMk/>
          <pc:sldMk cId="1399270877" sldId="2147483620"/>
        </pc:sldMkLst>
        <pc:spChg chg="mod">
          <ac:chgData name="Arteaga, Marta" userId="7252dfda-6e35-4827-8f3d-812ceb49d8da" providerId="ADAL" clId="{1F0DE0C9-4FC0-C845-BFA7-24CC39DA5F4A}" dt="2023-10-03T10:49:31.744" v="1994" actId="1076"/>
          <ac:spMkLst>
            <pc:docMk/>
            <pc:sldMk cId="1399270877" sldId="2147483620"/>
            <ac:spMk id="7" creationId="{FEC98FCC-79FB-12A2-0FB3-BE6046A089A1}"/>
          </ac:spMkLst>
        </pc:spChg>
      </pc:sldChg>
      <pc:sldChg chg="add del">
        <pc:chgData name="Arteaga, Marta" userId="7252dfda-6e35-4827-8f3d-812ceb49d8da" providerId="ADAL" clId="{1F0DE0C9-4FC0-C845-BFA7-24CC39DA5F4A}" dt="2023-10-03T09:23:16.193" v="504" actId="2696"/>
        <pc:sldMkLst>
          <pc:docMk/>
          <pc:sldMk cId="2604885730" sldId="2147483620"/>
        </pc:sldMkLst>
      </pc:sldChg>
      <pc:sldChg chg="addSp delSp modSp new del mod">
        <pc:chgData name="Arteaga, Marta" userId="7252dfda-6e35-4827-8f3d-812ceb49d8da" providerId="ADAL" clId="{1F0DE0C9-4FC0-C845-BFA7-24CC39DA5F4A}" dt="2023-10-03T10:25:52.102" v="823" actId="2696"/>
        <pc:sldMkLst>
          <pc:docMk/>
          <pc:sldMk cId="4249934484" sldId="2147483620"/>
        </pc:sldMkLst>
        <pc:spChg chg="del">
          <ac:chgData name="Arteaga, Marta" userId="7252dfda-6e35-4827-8f3d-812ceb49d8da" providerId="ADAL" clId="{1F0DE0C9-4FC0-C845-BFA7-24CC39DA5F4A}" dt="2023-10-03T10:19:43.721" v="778" actId="478"/>
          <ac:spMkLst>
            <pc:docMk/>
            <pc:sldMk cId="4249934484" sldId="2147483620"/>
            <ac:spMk id="2" creationId="{5FD9D86D-EE85-5B31-863F-3CB6E4D9AD56}"/>
          </ac:spMkLst>
        </pc:spChg>
        <pc:picChg chg="add mod">
          <ac:chgData name="Arteaga, Marta" userId="7252dfda-6e35-4827-8f3d-812ceb49d8da" providerId="ADAL" clId="{1F0DE0C9-4FC0-C845-BFA7-24CC39DA5F4A}" dt="2023-10-03T10:20:11.533" v="780" actId="1076"/>
          <ac:picMkLst>
            <pc:docMk/>
            <pc:sldMk cId="4249934484" sldId="2147483620"/>
            <ac:picMk id="4" creationId="{04FB0847-8381-745A-23A1-0D7B2056E63A}"/>
          </ac:picMkLst>
        </pc:picChg>
      </pc:sldChg>
      <pc:sldChg chg="addSp delSp modSp add mod ord setBg">
        <pc:chgData name="Arteaga, Marta" userId="7252dfda-6e35-4827-8f3d-812ceb49d8da" providerId="ADAL" clId="{1F0DE0C9-4FC0-C845-BFA7-24CC39DA5F4A}" dt="2023-10-10T09:20:09.678" v="6337" actId="1038"/>
        <pc:sldMkLst>
          <pc:docMk/>
          <pc:sldMk cId="271486372" sldId="2147483621"/>
        </pc:sldMkLst>
        <pc:spChg chg="add mod">
          <ac:chgData name="Arteaga, Marta" userId="7252dfda-6e35-4827-8f3d-812ceb49d8da" providerId="ADAL" clId="{1F0DE0C9-4FC0-C845-BFA7-24CC39DA5F4A}" dt="2023-10-03T10:37:31.989" v="1670" actId="20577"/>
          <ac:spMkLst>
            <pc:docMk/>
            <pc:sldMk cId="271486372" sldId="2147483621"/>
            <ac:spMk id="2" creationId="{278BD99F-AF86-FF27-7B1A-82CF62B38CF2}"/>
          </ac:spMkLst>
        </pc:spChg>
        <pc:spChg chg="add mod">
          <ac:chgData name="Arteaga, Marta" userId="7252dfda-6e35-4827-8f3d-812ceb49d8da" providerId="ADAL" clId="{1F0DE0C9-4FC0-C845-BFA7-24CC39DA5F4A}" dt="2023-10-03T10:36:24.137" v="1632" actId="207"/>
          <ac:spMkLst>
            <pc:docMk/>
            <pc:sldMk cId="271486372" sldId="2147483621"/>
            <ac:spMk id="3" creationId="{A1915614-28FD-51AC-0AC4-9276C959FB1B}"/>
          </ac:spMkLst>
        </pc:spChg>
        <pc:spChg chg="del">
          <ac:chgData name="Arteaga, Marta" userId="7252dfda-6e35-4827-8f3d-812ceb49d8da" providerId="ADAL" clId="{1F0DE0C9-4FC0-C845-BFA7-24CC39DA5F4A}" dt="2023-10-10T09:16:20.685" v="6327" actId="478"/>
          <ac:spMkLst>
            <pc:docMk/>
            <pc:sldMk cId="271486372" sldId="2147483621"/>
            <ac:spMk id="4" creationId="{48A5707A-005F-AFBC-5E7B-3F3A530F124F}"/>
          </ac:spMkLst>
        </pc:spChg>
        <pc:spChg chg="del">
          <ac:chgData name="Arteaga, Marta" userId="7252dfda-6e35-4827-8f3d-812ceb49d8da" providerId="ADAL" clId="{1F0DE0C9-4FC0-C845-BFA7-24CC39DA5F4A}" dt="2023-10-03T10:31:28.996" v="844" actId="478"/>
          <ac:spMkLst>
            <pc:docMk/>
            <pc:sldMk cId="271486372" sldId="2147483621"/>
            <ac:spMk id="7" creationId="{BF7253DD-E1D5-549E-0E2E-F3AE15337447}"/>
          </ac:spMkLst>
        </pc:spChg>
        <pc:spChg chg="add mod">
          <ac:chgData name="Arteaga, Marta" userId="7252dfda-6e35-4827-8f3d-812ceb49d8da" providerId="ADAL" clId="{1F0DE0C9-4FC0-C845-BFA7-24CC39DA5F4A}" dt="2023-10-03T10:39:31.809" v="1682" actId="14100"/>
          <ac:spMkLst>
            <pc:docMk/>
            <pc:sldMk cId="271486372" sldId="2147483621"/>
            <ac:spMk id="10" creationId="{E8B80474-CCC5-47A8-1D81-D5DE2D923445}"/>
          </ac:spMkLst>
        </pc:spChg>
        <pc:spChg chg="add mod">
          <ac:chgData name="Arteaga, Marta" userId="7252dfda-6e35-4827-8f3d-812ceb49d8da" providerId="ADAL" clId="{1F0DE0C9-4FC0-C845-BFA7-24CC39DA5F4A}" dt="2023-10-03T10:47:05.620" v="1809" actId="1035"/>
          <ac:spMkLst>
            <pc:docMk/>
            <pc:sldMk cId="271486372" sldId="2147483621"/>
            <ac:spMk id="11" creationId="{5E9E447D-4FB0-DD8A-A3BE-99EDE18C1009}"/>
          </ac:spMkLst>
        </pc:spChg>
        <pc:spChg chg="add mod">
          <ac:chgData name="Arteaga, Marta" userId="7252dfda-6e35-4827-8f3d-812ceb49d8da" providerId="ADAL" clId="{1F0DE0C9-4FC0-C845-BFA7-24CC39DA5F4A}" dt="2023-10-03T10:47:05.620" v="1809" actId="1035"/>
          <ac:spMkLst>
            <pc:docMk/>
            <pc:sldMk cId="271486372" sldId="2147483621"/>
            <ac:spMk id="12" creationId="{035ABDD6-9CE1-27AF-66AF-0C5C3D686E87}"/>
          </ac:spMkLst>
        </pc:spChg>
        <pc:spChg chg="add mod">
          <ac:chgData name="Arteaga, Marta" userId="7252dfda-6e35-4827-8f3d-812ceb49d8da" providerId="ADAL" clId="{1F0DE0C9-4FC0-C845-BFA7-24CC39DA5F4A}" dt="2023-10-03T10:47:05.620" v="1809" actId="1035"/>
          <ac:spMkLst>
            <pc:docMk/>
            <pc:sldMk cId="271486372" sldId="2147483621"/>
            <ac:spMk id="14" creationId="{9C523B21-70CD-7FF7-7AD0-47554FEA2C52}"/>
          </ac:spMkLst>
        </pc:spChg>
        <pc:spChg chg="add del mod">
          <ac:chgData name="Arteaga, Marta" userId="7252dfda-6e35-4827-8f3d-812ceb49d8da" providerId="ADAL" clId="{1F0DE0C9-4FC0-C845-BFA7-24CC39DA5F4A}" dt="2023-10-03T10:45:33.632" v="1711" actId="478"/>
          <ac:spMkLst>
            <pc:docMk/>
            <pc:sldMk cId="271486372" sldId="2147483621"/>
            <ac:spMk id="17" creationId="{B77532B2-9203-44C2-AF03-FDA01C26A390}"/>
          </ac:spMkLst>
        </pc:spChg>
        <pc:spChg chg="add del mod">
          <ac:chgData name="Arteaga, Marta" userId="7252dfda-6e35-4827-8f3d-812ceb49d8da" providerId="ADAL" clId="{1F0DE0C9-4FC0-C845-BFA7-24CC39DA5F4A}" dt="2023-10-03T10:45:24.046" v="1710" actId="478"/>
          <ac:spMkLst>
            <pc:docMk/>
            <pc:sldMk cId="271486372" sldId="2147483621"/>
            <ac:spMk id="18" creationId="{22C4FBC0-8097-229D-F3BE-DCCC47F3485B}"/>
          </ac:spMkLst>
        </pc:spChg>
        <pc:spChg chg="add mod">
          <ac:chgData name="Arteaga, Marta" userId="7252dfda-6e35-4827-8f3d-812ceb49d8da" providerId="ADAL" clId="{1F0DE0C9-4FC0-C845-BFA7-24CC39DA5F4A}" dt="2023-10-03T11:00:49.645" v="2464" actId="1076"/>
          <ac:spMkLst>
            <pc:docMk/>
            <pc:sldMk cId="271486372" sldId="2147483621"/>
            <ac:spMk id="19" creationId="{D21CCB63-1FC6-3B7B-8A7B-6C60459FA36E}"/>
          </ac:spMkLst>
        </pc:spChg>
        <pc:spChg chg="add mod">
          <ac:chgData name="Arteaga, Marta" userId="7252dfda-6e35-4827-8f3d-812ceb49d8da" providerId="ADAL" clId="{1F0DE0C9-4FC0-C845-BFA7-24CC39DA5F4A}" dt="2023-10-03T10:48:48.924" v="1988" actId="166"/>
          <ac:spMkLst>
            <pc:docMk/>
            <pc:sldMk cId="271486372" sldId="2147483621"/>
            <ac:spMk id="20" creationId="{9AE50E31-BE9F-E795-D2E5-F3EB23CD52DE}"/>
          </ac:spMkLst>
        </pc:spChg>
        <pc:spChg chg="add mod">
          <ac:chgData name="Arteaga, Marta" userId="7252dfda-6e35-4827-8f3d-812ceb49d8da" providerId="ADAL" clId="{1F0DE0C9-4FC0-C845-BFA7-24CC39DA5F4A}" dt="2023-10-03T10:48:14.423" v="1979" actId="207"/>
          <ac:spMkLst>
            <pc:docMk/>
            <pc:sldMk cId="271486372" sldId="2147483621"/>
            <ac:spMk id="21" creationId="{0B334914-F762-3FD1-AA69-161A5A4132F0}"/>
          </ac:spMkLst>
        </pc:spChg>
        <pc:spChg chg="add del mod">
          <ac:chgData name="Arteaga, Marta" userId="7252dfda-6e35-4827-8f3d-812ceb49d8da" providerId="ADAL" clId="{1F0DE0C9-4FC0-C845-BFA7-24CC39DA5F4A}" dt="2023-10-03T10:48:25.724" v="1982"/>
          <ac:spMkLst>
            <pc:docMk/>
            <pc:sldMk cId="271486372" sldId="2147483621"/>
            <ac:spMk id="22" creationId="{EC671F52-2CDE-32EA-E312-B5E05AB4CD09}"/>
          </ac:spMkLst>
        </pc:spChg>
        <pc:spChg chg="add mod">
          <ac:chgData name="Arteaga, Marta" userId="7252dfda-6e35-4827-8f3d-812ceb49d8da" providerId="ADAL" clId="{1F0DE0C9-4FC0-C845-BFA7-24CC39DA5F4A}" dt="2023-10-03T10:48:53.794" v="1989" actId="1076"/>
          <ac:spMkLst>
            <pc:docMk/>
            <pc:sldMk cId="271486372" sldId="2147483621"/>
            <ac:spMk id="23" creationId="{7C3E3B12-3D7E-42E4-1200-89D3DCF9E988}"/>
          </ac:spMkLst>
        </pc:spChg>
        <pc:spChg chg="add del mod">
          <ac:chgData name="Arteaga, Marta" userId="7252dfda-6e35-4827-8f3d-812ceb49d8da" providerId="ADAL" clId="{1F0DE0C9-4FC0-C845-BFA7-24CC39DA5F4A}" dt="2023-10-03T10:49:26.144" v="1993" actId="478"/>
          <ac:spMkLst>
            <pc:docMk/>
            <pc:sldMk cId="271486372" sldId="2147483621"/>
            <ac:spMk id="24" creationId="{9CB34C95-8480-7806-EE98-F7D32B6F919D}"/>
          </ac:spMkLst>
        </pc:spChg>
        <pc:spChg chg="add mod">
          <ac:chgData name="Arteaga, Marta" userId="7252dfda-6e35-4827-8f3d-812ceb49d8da" providerId="ADAL" clId="{1F0DE0C9-4FC0-C845-BFA7-24CC39DA5F4A}" dt="2023-10-03T11:01:09.724" v="2466" actId="207"/>
          <ac:spMkLst>
            <pc:docMk/>
            <pc:sldMk cId="271486372" sldId="2147483621"/>
            <ac:spMk id="25" creationId="{5662634F-D4C5-312B-D312-24CE492213D7}"/>
          </ac:spMkLst>
        </pc:spChg>
        <pc:spChg chg="del mod topLvl">
          <ac:chgData name="Arteaga, Marta" userId="7252dfda-6e35-4827-8f3d-812ceb49d8da" providerId="ADAL" clId="{1F0DE0C9-4FC0-C845-BFA7-24CC39DA5F4A}" dt="2023-10-03T10:54:11.935" v="2028" actId="478"/>
          <ac:spMkLst>
            <pc:docMk/>
            <pc:sldMk cId="271486372" sldId="2147483621"/>
            <ac:spMk id="27" creationId="{3E92191F-6405-E8ED-E01B-86A047AA18E7}"/>
          </ac:spMkLst>
        </pc:spChg>
        <pc:spChg chg="del mod topLvl">
          <ac:chgData name="Arteaga, Marta" userId="7252dfda-6e35-4827-8f3d-812ceb49d8da" providerId="ADAL" clId="{1F0DE0C9-4FC0-C845-BFA7-24CC39DA5F4A}" dt="2023-10-03T10:52:25.862" v="2006" actId="478"/>
          <ac:spMkLst>
            <pc:docMk/>
            <pc:sldMk cId="271486372" sldId="2147483621"/>
            <ac:spMk id="28" creationId="{CC39AD66-C4D5-935A-150D-CB87069AED30}"/>
          </ac:spMkLst>
        </pc:spChg>
        <pc:spChg chg="add mod">
          <ac:chgData name="Arteaga, Marta" userId="7252dfda-6e35-4827-8f3d-812ceb49d8da" providerId="ADAL" clId="{1F0DE0C9-4FC0-C845-BFA7-24CC39DA5F4A}" dt="2023-10-03T11:02:51.940" v="2787" actId="207"/>
          <ac:spMkLst>
            <pc:docMk/>
            <pc:sldMk cId="271486372" sldId="2147483621"/>
            <ac:spMk id="35" creationId="{C5A471DD-2821-3D83-FDA2-A63EB9E333CE}"/>
          </ac:spMkLst>
        </pc:spChg>
        <pc:grpChg chg="add del mod">
          <ac:chgData name="Arteaga, Marta" userId="7252dfda-6e35-4827-8f3d-812ceb49d8da" providerId="ADAL" clId="{1F0DE0C9-4FC0-C845-BFA7-24CC39DA5F4A}" dt="2023-10-03T10:52:25.862" v="2006" actId="478"/>
          <ac:grpSpMkLst>
            <pc:docMk/>
            <pc:sldMk cId="271486372" sldId="2147483621"/>
            <ac:grpSpMk id="26" creationId="{F6FB3051-5AB0-C85D-6B1F-44031AC6082D}"/>
          </ac:grpSpMkLst>
        </pc:grpChg>
        <pc:picChg chg="del">
          <ac:chgData name="Arteaga, Marta" userId="7252dfda-6e35-4827-8f3d-812ceb49d8da" providerId="ADAL" clId="{1F0DE0C9-4FC0-C845-BFA7-24CC39DA5F4A}" dt="2023-10-03T10:31:30.775" v="845" actId="478"/>
          <ac:picMkLst>
            <pc:docMk/>
            <pc:sldMk cId="271486372" sldId="2147483621"/>
            <ac:picMk id="4" creationId="{2D0974E2-474E-2C10-0BFF-A77B3DD2792C}"/>
          </ac:picMkLst>
        </pc:picChg>
        <pc:picChg chg="del">
          <ac:chgData name="Arteaga, Marta" userId="7252dfda-6e35-4827-8f3d-812ceb49d8da" providerId="ADAL" clId="{1F0DE0C9-4FC0-C845-BFA7-24CC39DA5F4A}" dt="2023-10-03T10:31:27.356" v="843" actId="478"/>
          <ac:picMkLst>
            <pc:docMk/>
            <pc:sldMk cId="271486372" sldId="2147483621"/>
            <ac:picMk id="5" creationId="{34C03928-BFC8-027C-E147-AD3B52C07C4A}"/>
          </ac:picMkLst>
        </pc:picChg>
        <pc:picChg chg="add del mod">
          <ac:chgData name="Arteaga, Marta" userId="7252dfda-6e35-4827-8f3d-812ceb49d8da" providerId="ADAL" clId="{1F0DE0C9-4FC0-C845-BFA7-24CC39DA5F4A}" dt="2023-10-03T10:36:15.784" v="1591" actId="478"/>
          <ac:picMkLst>
            <pc:docMk/>
            <pc:sldMk cId="271486372" sldId="2147483621"/>
            <ac:picMk id="6" creationId="{955A5667-8904-CF9B-2307-81B783FB73D0}"/>
          </ac:picMkLst>
        </pc:picChg>
        <pc:picChg chg="add mod">
          <ac:chgData name="Arteaga, Marta" userId="7252dfda-6e35-4827-8f3d-812ceb49d8da" providerId="ADAL" clId="{1F0DE0C9-4FC0-C845-BFA7-24CC39DA5F4A}" dt="2023-10-03T10:39:50.590" v="1686" actId="1076"/>
          <ac:picMkLst>
            <pc:docMk/>
            <pc:sldMk cId="271486372" sldId="2147483621"/>
            <ac:picMk id="9" creationId="{FE712B2F-0BA9-0A6F-0127-48FA89FB4B4E}"/>
          </ac:picMkLst>
        </pc:picChg>
        <pc:picChg chg="mod">
          <ac:chgData name="Arteaga, Marta" userId="7252dfda-6e35-4827-8f3d-812ceb49d8da" providerId="ADAL" clId="{1F0DE0C9-4FC0-C845-BFA7-24CC39DA5F4A}" dt="2023-10-03T10:34:10.485" v="1550" actId="167"/>
          <ac:picMkLst>
            <pc:docMk/>
            <pc:sldMk cId="271486372" sldId="2147483621"/>
            <ac:picMk id="13" creationId="{B62A9CAF-FA99-B0D6-B594-308E00EF6AA1}"/>
          </ac:picMkLst>
        </pc:picChg>
        <pc:picChg chg="add mod">
          <ac:chgData name="Arteaga, Marta" userId="7252dfda-6e35-4827-8f3d-812ceb49d8da" providerId="ADAL" clId="{1F0DE0C9-4FC0-C845-BFA7-24CC39DA5F4A}" dt="2023-10-10T09:20:09.678" v="6337" actId="1038"/>
          <ac:picMkLst>
            <pc:docMk/>
            <pc:sldMk cId="271486372" sldId="2147483621"/>
            <ac:picMk id="16" creationId="{D1A437BE-876B-144B-7845-6B66FF74E0E8}"/>
          </ac:picMkLst>
        </pc:picChg>
        <pc:picChg chg="add del mod">
          <ac:chgData name="Arteaga, Marta" userId="7252dfda-6e35-4827-8f3d-812ceb49d8da" providerId="ADAL" clId="{1F0DE0C9-4FC0-C845-BFA7-24CC39DA5F4A}" dt="2023-10-03T10:55:12.449" v="2035" actId="478"/>
          <ac:picMkLst>
            <pc:docMk/>
            <pc:sldMk cId="271486372" sldId="2147483621"/>
            <ac:picMk id="30" creationId="{C4B81F24-7EA4-3F64-1A4C-395C71463A6E}"/>
          </ac:picMkLst>
        </pc:picChg>
        <pc:picChg chg="add del mod">
          <ac:chgData name="Arteaga, Marta" userId="7252dfda-6e35-4827-8f3d-812ceb49d8da" providerId="ADAL" clId="{1F0DE0C9-4FC0-C845-BFA7-24CC39DA5F4A}" dt="2023-10-03T10:58:07.278" v="2377" actId="478"/>
          <ac:picMkLst>
            <pc:docMk/>
            <pc:sldMk cId="271486372" sldId="2147483621"/>
            <ac:picMk id="32" creationId="{2290A916-3825-2CE7-3964-27348312F501}"/>
          </ac:picMkLst>
        </pc:picChg>
        <pc:picChg chg="add mod">
          <ac:chgData name="Arteaga, Marta" userId="7252dfda-6e35-4827-8f3d-812ceb49d8da" providerId="ADAL" clId="{1F0DE0C9-4FC0-C845-BFA7-24CC39DA5F4A}" dt="2023-10-03T11:00:43.977" v="2463" actId="1076"/>
          <ac:picMkLst>
            <pc:docMk/>
            <pc:sldMk cId="271486372" sldId="2147483621"/>
            <ac:picMk id="34" creationId="{F5D70E1C-652B-C09D-9AA2-F957C7D1A647}"/>
          </ac:picMkLst>
        </pc:picChg>
      </pc:sldChg>
      <pc:sldChg chg="addSp delSp modSp add mod">
        <pc:chgData name="Arteaga, Marta" userId="7252dfda-6e35-4827-8f3d-812ceb49d8da" providerId="ADAL" clId="{1F0DE0C9-4FC0-C845-BFA7-24CC39DA5F4A}" dt="2023-10-06T15:39:44.921" v="4549" actId="478"/>
        <pc:sldMkLst>
          <pc:docMk/>
          <pc:sldMk cId="3257091315" sldId="2147483622"/>
        </pc:sldMkLst>
        <pc:spChg chg="add del mod">
          <ac:chgData name="Arteaga, Marta" userId="7252dfda-6e35-4827-8f3d-812ceb49d8da" providerId="ADAL" clId="{1F0DE0C9-4FC0-C845-BFA7-24CC39DA5F4A}" dt="2023-10-06T10:28:01.322" v="3177" actId="478"/>
          <ac:spMkLst>
            <pc:docMk/>
            <pc:sldMk cId="3257091315" sldId="2147483622"/>
            <ac:spMk id="2" creationId="{9EC822A3-F1F4-47D3-E1E1-ECFEDBAB5C93}"/>
          </ac:spMkLst>
        </pc:spChg>
        <pc:spChg chg="add del mod">
          <ac:chgData name="Arteaga, Marta" userId="7252dfda-6e35-4827-8f3d-812ceb49d8da" providerId="ADAL" clId="{1F0DE0C9-4FC0-C845-BFA7-24CC39DA5F4A}" dt="2023-10-06T12:25:12.528" v="3343"/>
          <ac:spMkLst>
            <pc:docMk/>
            <pc:sldMk cId="3257091315" sldId="2147483622"/>
            <ac:spMk id="4" creationId="{09377DB5-1DCF-B59A-885D-5C271FEEC48C}"/>
          </ac:spMkLst>
        </pc:spChg>
        <pc:spChg chg="del">
          <ac:chgData name="Arteaga, Marta" userId="7252dfda-6e35-4827-8f3d-812ceb49d8da" providerId="ADAL" clId="{1F0DE0C9-4FC0-C845-BFA7-24CC39DA5F4A}" dt="2023-10-03T14:22:43.480" v="2989" actId="478"/>
          <ac:spMkLst>
            <pc:docMk/>
            <pc:sldMk cId="3257091315" sldId="2147483622"/>
            <ac:spMk id="4" creationId="{C6B015A7-FAF2-402F-67F8-3769DB2753EE}"/>
          </ac:spMkLst>
        </pc:spChg>
        <pc:spChg chg="del">
          <ac:chgData name="Arteaga, Marta" userId="7252dfda-6e35-4827-8f3d-812ceb49d8da" providerId="ADAL" clId="{1F0DE0C9-4FC0-C845-BFA7-24CC39DA5F4A}" dt="2023-10-03T14:22:43.480" v="2989" actId="478"/>
          <ac:spMkLst>
            <pc:docMk/>
            <pc:sldMk cId="3257091315" sldId="2147483622"/>
            <ac:spMk id="6" creationId="{89DDEECB-6638-D90F-F0A2-5C7095F62F24}"/>
          </ac:spMkLst>
        </pc:spChg>
        <pc:spChg chg="add del mod">
          <ac:chgData name="Arteaga, Marta" userId="7252dfda-6e35-4827-8f3d-812ceb49d8da" providerId="ADAL" clId="{1F0DE0C9-4FC0-C845-BFA7-24CC39DA5F4A}" dt="2023-10-06T15:39:44.921" v="4549" actId="478"/>
          <ac:spMkLst>
            <pc:docMk/>
            <pc:sldMk cId="3257091315" sldId="2147483622"/>
            <ac:spMk id="9" creationId="{7EC2532E-256B-CF5E-3DF0-3EB5C6CF63B4}"/>
          </ac:spMkLst>
        </pc:spChg>
        <pc:spChg chg="del">
          <ac:chgData name="Arteaga, Marta" userId="7252dfda-6e35-4827-8f3d-812ceb49d8da" providerId="ADAL" clId="{1F0DE0C9-4FC0-C845-BFA7-24CC39DA5F4A}" dt="2023-10-03T14:22:43.480" v="2989" actId="478"/>
          <ac:spMkLst>
            <pc:docMk/>
            <pc:sldMk cId="3257091315" sldId="2147483622"/>
            <ac:spMk id="9" creationId="{F6D4EA9C-3DCC-1457-7235-D071204496A6}"/>
          </ac:spMkLst>
        </pc:spChg>
        <pc:spChg chg="del">
          <ac:chgData name="Arteaga, Marta" userId="7252dfda-6e35-4827-8f3d-812ceb49d8da" providerId="ADAL" clId="{1F0DE0C9-4FC0-C845-BFA7-24CC39DA5F4A}" dt="2023-10-03T14:22:39.814" v="2988" actId="478"/>
          <ac:spMkLst>
            <pc:docMk/>
            <pc:sldMk cId="3257091315" sldId="2147483622"/>
            <ac:spMk id="10" creationId="{94BEB81A-D717-DBF3-FB2B-FA9AF847699F}"/>
          </ac:spMkLst>
        </pc:spChg>
        <pc:spChg chg="del">
          <ac:chgData name="Arteaga, Marta" userId="7252dfda-6e35-4827-8f3d-812ceb49d8da" providerId="ADAL" clId="{1F0DE0C9-4FC0-C845-BFA7-24CC39DA5F4A}" dt="2023-10-03T14:22:39.814" v="2988" actId="478"/>
          <ac:spMkLst>
            <pc:docMk/>
            <pc:sldMk cId="3257091315" sldId="2147483622"/>
            <ac:spMk id="11" creationId="{EAE82E03-6E4F-9881-180B-DFBA27A510E8}"/>
          </ac:spMkLst>
        </pc:spChg>
        <pc:spChg chg="del">
          <ac:chgData name="Arteaga, Marta" userId="7252dfda-6e35-4827-8f3d-812ceb49d8da" providerId="ADAL" clId="{1F0DE0C9-4FC0-C845-BFA7-24CC39DA5F4A}" dt="2023-10-03T14:22:39.814" v="2988" actId="478"/>
          <ac:spMkLst>
            <pc:docMk/>
            <pc:sldMk cId="3257091315" sldId="2147483622"/>
            <ac:spMk id="12" creationId="{A5D8FDF8-2D42-8157-1B75-819D9A197495}"/>
          </ac:spMkLst>
        </pc:spChg>
        <pc:picChg chg="mod">
          <ac:chgData name="Arteaga, Marta" userId="7252dfda-6e35-4827-8f3d-812ceb49d8da" providerId="ADAL" clId="{1F0DE0C9-4FC0-C845-BFA7-24CC39DA5F4A}" dt="2023-10-03T14:22:49.835" v="2991" actId="1076"/>
          <ac:picMkLst>
            <pc:docMk/>
            <pc:sldMk cId="3257091315" sldId="2147483622"/>
            <ac:picMk id="3" creationId="{318056F7-5F56-C9F7-A27F-4D68D8500A4A}"/>
          </ac:picMkLst>
        </pc:picChg>
        <pc:picChg chg="mod">
          <ac:chgData name="Arteaga, Marta" userId="7252dfda-6e35-4827-8f3d-812ceb49d8da" providerId="ADAL" clId="{1F0DE0C9-4FC0-C845-BFA7-24CC39DA5F4A}" dt="2023-10-03T14:22:55.634" v="2992" actId="1076"/>
          <ac:picMkLst>
            <pc:docMk/>
            <pc:sldMk cId="3257091315" sldId="2147483622"/>
            <ac:picMk id="5" creationId="{0DDA6454-C288-B1C5-78AA-138392EA22C8}"/>
          </ac:picMkLst>
        </pc:picChg>
        <pc:picChg chg="add del mod">
          <ac:chgData name="Arteaga, Marta" userId="7252dfda-6e35-4827-8f3d-812ceb49d8da" providerId="ADAL" clId="{1F0DE0C9-4FC0-C845-BFA7-24CC39DA5F4A}" dt="2023-10-06T12:25:29.601" v="3347" actId="21"/>
          <ac:picMkLst>
            <pc:docMk/>
            <pc:sldMk cId="3257091315" sldId="2147483622"/>
            <ac:picMk id="6" creationId="{4EF221B6-6A1C-2EAE-544A-AF9755163830}"/>
          </ac:picMkLst>
        </pc:picChg>
        <pc:picChg chg="mod">
          <ac:chgData name="Arteaga, Marta" userId="7252dfda-6e35-4827-8f3d-812ceb49d8da" providerId="ADAL" clId="{1F0DE0C9-4FC0-C845-BFA7-24CC39DA5F4A}" dt="2023-10-06T14:05:41.971" v="4369" actId="1076"/>
          <ac:picMkLst>
            <pc:docMk/>
            <pc:sldMk cId="3257091315" sldId="2147483622"/>
            <ac:picMk id="7" creationId="{1C50BD0A-D2DD-6211-CB75-92AE14023CEB}"/>
          </ac:picMkLst>
        </pc:picChg>
      </pc:sldChg>
      <pc:sldChg chg="addSp modSp add del mod ord modShow">
        <pc:chgData name="Arteaga, Marta" userId="7252dfda-6e35-4827-8f3d-812ceb49d8da" providerId="ADAL" clId="{1F0DE0C9-4FC0-C845-BFA7-24CC39DA5F4A}" dt="2023-10-09T14:17:36.809" v="5897" actId="2696"/>
        <pc:sldMkLst>
          <pc:docMk/>
          <pc:sldMk cId="2332240389" sldId="2147483623"/>
        </pc:sldMkLst>
        <pc:spChg chg="add mod">
          <ac:chgData name="Arteaga, Marta" userId="7252dfda-6e35-4827-8f3d-812ceb49d8da" providerId="ADAL" clId="{1F0DE0C9-4FC0-C845-BFA7-24CC39DA5F4A}" dt="2023-10-03T15:30:56.271" v="3116" actId="1076"/>
          <ac:spMkLst>
            <pc:docMk/>
            <pc:sldMk cId="2332240389" sldId="2147483623"/>
            <ac:spMk id="2" creationId="{722B67BF-4CEB-3039-ADD1-3A0651172D69}"/>
          </ac:spMkLst>
        </pc:spChg>
        <pc:spChg chg="add mod">
          <ac:chgData name="Arteaga, Marta" userId="7252dfda-6e35-4827-8f3d-812ceb49d8da" providerId="ADAL" clId="{1F0DE0C9-4FC0-C845-BFA7-24CC39DA5F4A}" dt="2023-10-03T15:33:47.714" v="3145" actId="20577"/>
          <ac:spMkLst>
            <pc:docMk/>
            <pc:sldMk cId="2332240389" sldId="2147483623"/>
            <ac:spMk id="3" creationId="{97C98994-DD12-1F19-B0AC-EF7C007B3EAB}"/>
          </ac:spMkLst>
        </pc:spChg>
        <pc:spChg chg="mod">
          <ac:chgData name="Arteaga, Marta" userId="7252dfda-6e35-4827-8f3d-812ceb49d8da" providerId="ADAL" clId="{1F0DE0C9-4FC0-C845-BFA7-24CC39DA5F4A}" dt="2023-10-03T15:29:21.947" v="3001" actId="14100"/>
          <ac:spMkLst>
            <pc:docMk/>
            <pc:sldMk cId="2332240389" sldId="2147483623"/>
            <ac:spMk id="6" creationId="{00000000-0000-0000-0000-000000000000}"/>
          </ac:spMkLst>
        </pc:spChg>
      </pc:sldChg>
      <pc:sldChg chg="addSp delSp modSp add mod">
        <pc:chgData name="Arteaga, Marta" userId="7252dfda-6e35-4827-8f3d-812ceb49d8da" providerId="ADAL" clId="{1F0DE0C9-4FC0-C845-BFA7-24CC39DA5F4A}" dt="2023-10-06T12:31:38.290" v="4232" actId="478"/>
        <pc:sldMkLst>
          <pc:docMk/>
          <pc:sldMk cId="1511957675" sldId="2147483624"/>
        </pc:sldMkLst>
        <pc:spChg chg="add mod">
          <ac:chgData name="Arteaga, Marta" userId="7252dfda-6e35-4827-8f3d-812ceb49d8da" providerId="ADAL" clId="{1F0DE0C9-4FC0-C845-BFA7-24CC39DA5F4A}" dt="2023-10-04T10:06:57.389" v="3156" actId="2711"/>
          <ac:spMkLst>
            <pc:docMk/>
            <pc:sldMk cId="1511957675" sldId="2147483624"/>
            <ac:spMk id="2" creationId="{55F98CAE-9DFA-CF95-5083-8C8012496D10}"/>
          </ac:spMkLst>
        </pc:spChg>
        <pc:spChg chg="add del mod">
          <ac:chgData name="Arteaga, Marta" userId="7252dfda-6e35-4827-8f3d-812ceb49d8da" providerId="ADAL" clId="{1F0DE0C9-4FC0-C845-BFA7-24CC39DA5F4A}" dt="2023-10-06T12:31:38.290" v="4232" actId="478"/>
          <ac:spMkLst>
            <pc:docMk/>
            <pc:sldMk cId="1511957675" sldId="2147483624"/>
            <ac:spMk id="4" creationId="{33BA6616-B031-D6FC-F7F0-02BC3C3F9DD3}"/>
          </ac:spMkLst>
        </pc:spChg>
        <pc:spChg chg="mod">
          <ac:chgData name="Arteaga, Marta" userId="7252dfda-6e35-4827-8f3d-812ceb49d8da" providerId="ADAL" clId="{1F0DE0C9-4FC0-C845-BFA7-24CC39DA5F4A}" dt="2023-10-03T15:32:58.356" v="3121" actId="20577"/>
          <ac:spMkLst>
            <pc:docMk/>
            <pc:sldMk cId="1511957675" sldId="2147483624"/>
            <ac:spMk id="6" creationId="{00000000-0000-0000-0000-000000000000}"/>
          </ac:spMkLst>
        </pc:spChg>
        <pc:picChg chg="add mod">
          <ac:chgData name="Arteaga, Marta" userId="7252dfda-6e35-4827-8f3d-812ceb49d8da" providerId="ADAL" clId="{1F0DE0C9-4FC0-C845-BFA7-24CC39DA5F4A}" dt="2023-10-03T15:33:20.527" v="3124"/>
          <ac:picMkLst>
            <pc:docMk/>
            <pc:sldMk cId="1511957675" sldId="2147483624"/>
            <ac:picMk id="3" creationId="{6AD1BF1C-B37C-40B2-07FE-6F2BC2CC598D}"/>
          </ac:picMkLst>
        </pc:picChg>
      </pc:sldChg>
      <pc:sldChg chg="addSp delSp modSp add del mod modShow">
        <pc:chgData name="Arteaga, Marta" userId="7252dfda-6e35-4827-8f3d-812ceb49d8da" providerId="ADAL" clId="{1F0DE0C9-4FC0-C845-BFA7-24CC39DA5F4A}" dt="2023-10-09T14:10:56.218" v="5765" actId="2696"/>
        <pc:sldMkLst>
          <pc:docMk/>
          <pc:sldMk cId="898732387" sldId="2147483625"/>
        </pc:sldMkLst>
        <pc:spChg chg="mod">
          <ac:chgData name="Arteaga, Marta" userId="7252dfda-6e35-4827-8f3d-812ceb49d8da" providerId="ADAL" clId="{1F0DE0C9-4FC0-C845-BFA7-24CC39DA5F4A}" dt="2023-10-06T13:57:49.965" v="4276" actId="20577"/>
          <ac:spMkLst>
            <pc:docMk/>
            <pc:sldMk cId="898732387" sldId="2147483625"/>
            <ac:spMk id="5" creationId="{FBA41B3D-4ED6-04E9-FADD-32E7C89D8A9C}"/>
          </ac:spMkLst>
        </pc:spChg>
        <pc:spChg chg="add del mod">
          <ac:chgData name="Arteaga, Marta" userId="7252dfda-6e35-4827-8f3d-812ceb49d8da" providerId="ADAL" clId="{1F0DE0C9-4FC0-C845-BFA7-24CC39DA5F4A}" dt="2023-10-06T14:28:37.752" v="4375" actId="478"/>
          <ac:spMkLst>
            <pc:docMk/>
            <pc:sldMk cId="898732387" sldId="2147483625"/>
            <ac:spMk id="6" creationId="{6DBA1B3E-3091-B850-9B6F-9F693B090C4E}"/>
          </ac:spMkLst>
        </pc:spChg>
        <pc:spChg chg="mod topLvl">
          <ac:chgData name="Arteaga, Marta" userId="7252dfda-6e35-4827-8f3d-812ceb49d8da" providerId="ADAL" clId="{1F0DE0C9-4FC0-C845-BFA7-24CC39DA5F4A}" dt="2023-10-06T13:56:37.575" v="4243" actId="14100"/>
          <ac:spMkLst>
            <pc:docMk/>
            <pc:sldMk cId="898732387" sldId="2147483625"/>
            <ac:spMk id="8" creationId="{68307CC3-0603-7572-C9CB-60E818C9FAA5}"/>
          </ac:spMkLst>
        </pc:spChg>
        <pc:spChg chg="mod">
          <ac:chgData name="Arteaga, Marta" userId="7252dfda-6e35-4827-8f3d-812ceb49d8da" providerId="ADAL" clId="{1F0DE0C9-4FC0-C845-BFA7-24CC39DA5F4A}" dt="2023-10-06T13:58:40.209" v="4282" actId="14100"/>
          <ac:spMkLst>
            <pc:docMk/>
            <pc:sldMk cId="898732387" sldId="2147483625"/>
            <ac:spMk id="9" creationId="{91257047-FDC7-6867-93E3-722B6A6862B0}"/>
          </ac:spMkLst>
        </pc:spChg>
        <pc:spChg chg="add mod">
          <ac:chgData name="Arteaga, Marta" userId="7252dfda-6e35-4827-8f3d-812ceb49d8da" providerId="ADAL" clId="{1F0DE0C9-4FC0-C845-BFA7-24CC39DA5F4A}" dt="2023-10-09T09:39:35.621" v="4870" actId="1038"/>
          <ac:spMkLst>
            <pc:docMk/>
            <pc:sldMk cId="898732387" sldId="2147483625"/>
            <ac:spMk id="12" creationId="{EC68ECC3-EB23-811A-2FAD-7694F2152905}"/>
          </ac:spMkLst>
        </pc:spChg>
        <pc:spChg chg="add mod">
          <ac:chgData name="Arteaga, Marta" userId="7252dfda-6e35-4827-8f3d-812ceb49d8da" providerId="ADAL" clId="{1F0DE0C9-4FC0-C845-BFA7-24CC39DA5F4A}" dt="2023-10-06T13:58:31.597" v="4280" actId="1076"/>
          <ac:spMkLst>
            <pc:docMk/>
            <pc:sldMk cId="898732387" sldId="2147483625"/>
            <ac:spMk id="13" creationId="{5B18FED2-A62E-E155-A71A-1E6D87301E2A}"/>
          </ac:spMkLst>
        </pc:spChg>
        <pc:spChg chg="add mod">
          <ac:chgData name="Arteaga, Marta" userId="7252dfda-6e35-4827-8f3d-812ceb49d8da" providerId="ADAL" clId="{1F0DE0C9-4FC0-C845-BFA7-24CC39DA5F4A}" dt="2023-10-06T14:28:28.162" v="4372" actId="20577"/>
          <ac:spMkLst>
            <pc:docMk/>
            <pc:sldMk cId="898732387" sldId="2147483625"/>
            <ac:spMk id="16" creationId="{2E765815-522F-1B53-8129-A396B3858679}"/>
          </ac:spMkLst>
        </pc:spChg>
        <pc:grpChg chg="del">
          <ac:chgData name="Arteaga, Marta" userId="7252dfda-6e35-4827-8f3d-812ceb49d8da" providerId="ADAL" clId="{1F0DE0C9-4FC0-C845-BFA7-24CC39DA5F4A}" dt="2023-10-06T12:12:44.295" v="3233" actId="478"/>
          <ac:grpSpMkLst>
            <pc:docMk/>
            <pc:sldMk cId="898732387" sldId="2147483625"/>
            <ac:grpSpMk id="2" creationId="{412E6F65-1D02-C3A8-0DF6-568CC80D677A}"/>
          </ac:grpSpMkLst>
        </pc:grpChg>
        <pc:picChg chg="mod">
          <ac:chgData name="Arteaga, Marta" userId="7252dfda-6e35-4827-8f3d-812ceb49d8da" providerId="ADAL" clId="{1F0DE0C9-4FC0-C845-BFA7-24CC39DA5F4A}" dt="2023-10-06T13:56:56.976" v="4247" actId="1076"/>
          <ac:picMkLst>
            <pc:docMk/>
            <pc:sldMk cId="898732387" sldId="2147483625"/>
            <ac:picMk id="4" creationId="{BB7EFFE9-C687-294C-35A7-6711D7652C3E}"/>
          </ac:picMkLst>
        </pc:picChg>
        <pc:picChg chg="add mod">
          <ac:chgData name="Arteaga, Marta" userId="7252dfda-6e35-4827-8f3d-812ceb49d8da" providerId="ADAL" clId="{1F0DE0C9-4FC0-C845-BFA7-24CC39DA5F4A}" dt="2023-10-06T13:56:34.113" v="4241" actId="14100"/>
          <ac:picMkLst>
            <pc:docMk/>
            <pc:sldMk cId="898732387" sldId="2147483625"/>
            <ac:picMk id="7" creationId="{82B17E5A-39D0-8515-82CE-04AF06D2D6AE}"/>
          </ac:picMkLst>
        </pc:picChg>
        <pc:picChg chg="del topLvl">
          <ac:chgData name="Arteaga, Marta" userId="7252dfda-6e35-4827-8f3d-812ceb49d8da" providerId="ADAL" clId="{1F0DE0C9-4FC0-C845-BFA7-24CC39DA5F4A}" dt="2023-10-06T12:12:44.295" v="3233" actId="478"/>
          <ac:picMkLst>
            <pc:docMk/>
            <pc:sldMk cId="898732387" sldId="2147483625"/>
            <ac:picMk id="10" creationId="{E3A6461A-5430-CA7E-F8EB-82BBC94E5FC4}"/>
          </ac:picMkLst>
        </pc:picChg>
        <pc:picChg chg="mod">
          <ac:chgData name="Arteaga, Marta" userId="7252dfda-6e35-4827-8f3d-812ceb49d8da" providerId="ADAL" clId="{1F0DE0C9-4FC0-C845-BFA7-24CC39DA5F4A}" dt="2023-10-06T14:28:35.569" v="4374" actId="1076"/>
          <ac:picMkLst>
            <pc:docMk/>
            <pc:sldMk cId="898732387" sldId="2147483625"/>
            <ac:picMk id="11" creationId="{699F4AC7-FB53-3DE6-453A-066B69576745}"/>
          </ac:picMkLst>
        </pc:picChg>
        <pc:picChg chg="add mod">
          <ac:chgData name="Arteaga, Marta" userId="7252dfda-6e35-4827-8f3d-812ceb49d8da" providerId="ADAL" clId="{1F0DE0C9-4FC0-C845-BFA7-24CC39DA5F4A}" dt="2023-10-06T13:58:35.297" v="4281" actId="1076"/>
          <ac:picMkLst>
            <pc:docMk/>
            <pc:sldMk cId="898732387" sldId="2147483625"/>
            <ac:picMk id="15" creationId="{778CE144-E9F9-A2B8-4F41-076B3C5C27B8}"/>
          </ac:picMkLst>
        </pc:picChg>
      </pc:sldChg>
      <pc:sldChg chg="addSp delSp modSp new mod">
        <pc:chgData name="Arteaga, Marta" userId="7252dfda-6e35-4827-8f3d-812ceb49d8da" providerId="ADAL" clId="{1F0DE0C9-4FC0-C845-BFA7-24CC39DA5F4A}" dt="2023-10-10T08:12:06.579" v="6293" actId="167"/>
        <pc:sldMkLst>
          <pc:docMk/>
          <pc:sldMk cId="2601097485" sldId="2147483626"/>
        </pc:sldMkLst>
        <pc:spChg chg="add mod">
          <ac:chgData name="Arteaga, Marta" userId="7252dfda-6e35-4827-8f3d-812ceb49d8da" providerId="ADAL" clId="{1F0DE0C9-4FC0-C845-BFA7-24CC39DA5F4A}" dt="2023-10-06T14:32:31.470" v="4420" actId="20577"/>
          <ac:spMkLst>
            <pc:docMk/>
            <pc:sldMk cId="2601097485" sldId="2147483626"/>
            <ac:spMk id="5" creationId="{D4C092BD-F8F4-B69F-440A-B740B9CE424A}"/>
          </ac:spMkLst>
        </pc:spChg>
        <pc:spChg chg="add mod">
          <ac:chgData name="Arteaga, Marta" userId="7252dfda-6e35-4827-8f3d-812ceb49d8da" providerId="ADAL" clId="{1F0DE0C9-4FC0-C845-BFA7-24CC39DA5F4A}" dt="2023-10-09T11:28:43.085" v="5068" actId="1076"/>
          <ac:spMkLst>
            <pc:docMk/>
            <pc:sldMk cId="2601097485" sldId="2147483626"/>
            <ac:spMk id="7" creationId="{E0BD1B1A-8109-8741-E6B6-56B98F32678C}"/>
          </ac:spMkLst>
        </pc:spChg>
        <pc:spChg chg="add del mod">
          <ac:chgData name="Arteaga, Marta" userId="7252dfda-6e35-4827-8f3d-812ceb49d8da" providerId="ADAL" clId="{1F0DE0C9-4FC0-C845-BFA7-24CC39DA5F4A}" dt="2023-10-09T14:16:59.402" v="5886" actId="478"/>
          <ac:spMkLst>
            <pc:docMk/>
            <pc:sldMk cId="2601097485" sldId="2147483626"/>
            <ac:spMk id="10" creationId="{9B8A70BE-2F9C-4AD5-D330-74EE4E8E8557}"/>
          </ac:spMkLst>
        </pc:spChg>
        <pc:spChg chg="add mod">
          <ac:chgData name="Arteaga, Marta" userId="7252dfda-6e35-4827-8f3d-812ceb49d8da" providerId="ADAL" clId="{1F0DE0C9-4FC0-C845-BFA7-24CC39DA5F4A}" dt="2023-10-09T15:11:24.952" v="6255" actId="20577"/>
          <ac:spMkLst>
            <pc:docMk/>
            <pc:sldMk cId="2601097485" sldId="2147483626"/>
            <ac:spMk id="11" creationId="{63AF67E0-2ABC-A834-7535-69265EE5190F}"/>
          </ac:spMkLst>
        </pc:spChg>
        <pc:grpChg chg="add del mod">
          <ac:chgData name="Arteaga, Marta" userId="7252dfda-6e35-4827-8f3d-812ceb49d8da" providerId="ADAL" clId="{1F0DE0C9-4FC0-C845-BFA7-24CC39DA5F4A}" dt="2023-10-06T15:39:25.891" v="4526" actId="165"/>
          <ac:grpSpMkLst>
            <pc:docMk/>
            <pc:sldMk cId="2601097485" sldId="2147483626"/>
            <ac:grpSpMk id="7" creationId="{42F1CA52-4502-A29F-E2A9-9EE69E8C91A9}"/>
          </ac:grpSpMkLst>
        </pc:grpChg>
        <pc:picChg chg="add del mod">
          <ac:chgData name="Arteaga, Marta" userId="7252dfda-6e35-4827-8f3d-812ceb49d8da" providerId="ADAL" clId="{1F0DE0C9-4FC0-C845-BFA7-24CC39DA5F4A}" dt="2023-10-09T11:28:05.083" v="5057" actId="478"/>
          <ac:picMkLst>
            <pc:docMk/>
            <pc:sldMk cId="2601097485" sldId="2147483626"/>
            <ac:picMk id="2" creationId="{68248633-C058-D13E-E45A-38AAF77B9691}"/>
          </ac:picMkLst>
        </pc:picChg>
        <pc:picChg chg="add mod">
          <ac:chgData name="Arteaga, Marta" userId="7252dfda-6e35-4827-8f3d-812ceb49d8da" providerId="ADAL" clId="{1F0DE0C9-4FC0-C845-BFA7-24CC39DA5F4A}" dt="2023-10-10T08:12:06.579" v="6293" actId="167"/>
          <ac:picMkLst>
            <pc:docMk/>
            <pc:sldMk cId="2601097485" sldId="2147483626"/>
            <ac:picMk id="2" creationId="{815AA692-A396-6136-26E4-5943D4A0F3F3}"/>
          </ac:picMkLst>
        </pc:picChg>
        <pc:picChg chg="add del mod">
          <ac:chgData name="Arteaga, Marta" userId="7252dfda-6e35-4827-8f3d-812ceb49d8da" providerId="ADAL" clId="{1F0DE0C9-4FC0-C845-BFA7-24CC39DA5F4A}" dt="2023-10-10T08:12:02.171" v="6291" actId="478"/>
          <ac:picMkLst>
            <pc:docMk/>
            <pc:sldMk cId="2601097485" sldId="2147483626"/>
            <ac:picMk id="3" creationId="{83C2855A-58CC-4403-20FC-F23EC38BCE5C}"/>
          </ac:picMkLst>
        </pc:picChg>
        <pc:picChg chg="add mod">
          <ac:chgData name="Arteaga, Marta" userId="7252dfda-6e35-4827-8f3d-812ceb49d8da" providerId="ADAL" clId="{1F0DE0C9-4FC0-C845-BFA7-24CC39DA5F4A}" dt="2023-10-06T14:32:18.038" v="4402"/>
          <ac:picMkLst>
            <pc:docMk/>
            <pc:sldMk cId="2601097485" sldId="2147483626"/>
            <ac:picMk id="4" creationId="{ECC155B6-6EAF-66AE-6BAB-8A2036398C95}"/>
          </ac:picMkLst>
        </pc:picChg>
        <pc:picChg chg="add mod">
          <ac:chgData name="Arteaga, Marta" userId="7252dfda-6e35-4827-8f3d-812ceb49d8da" providerId="ADAL" clId="{1F0DE0C9-4FC0-C845-BFA7-24CC39DA5F4A}" dt="2023-10-06T14:32:18.038" v="4402"/>
          <ac:picMkLst>
            <pc:docMk/>
            <pc:sldMk cId="2601097485" sldId="2147483626"/>
            <ac:picMk id="6" creationId="{64E4D2AD-B277-2BCF-0852-D469630DAC01}"/>
          </ac:picMkLst>
        </pc:picChg>
        <pc:cxnChg chg="del mod topLvl">
          <ac:chgData name="Arteaga, Marta" userId="7252dfda-6e35-4827-8f3d-812ceb49d8da" providerId="ADAL" clId="{1F0DE0C9-4FC0-C845-BFA7-24CC39DA5F4A}" dt="2023-10-09T14:23:51.144" v="5975" actId="478"/>
          <ac:cxnSpMkLst>
            <pc:docMk/>
            <pc:sldMk cId="2601097485" sldId="2147483626"/>
            <ac:cxnSpMk id="8" creationId="{3AB1645F-F199-B75B-CDC6-679D65F79986}"/>
          </ac:cxnSpMkLst>
        </pc:cxnChg>
        <pc:cxnChg chg="del mod topLvl">
          <ac:chgData name="Arteaga, Marta" userId="7252dfda-6e35-4827-8f3d-812ceb49d8da" providerId="ADAL" clId="{1F0DE0C9-4FC0-C845-BFA7-24CC39DA5F4A}" dt="2023-10-09T14:23:24.930" v="5970" actId="478"/>
          <ac:cxnSpMkLst>
            <pc:docMk/>
            <pc:sldMk cId="2601097485" sldId="2147483626"/>
            <ac:cxnSpMk id="9" creationId="{509C5FEB-D00B-F230-02A8-DB9DD21217E8}"/>
          </ac:cxnSpMkLst>
        </pc:cxnChg>
        <pc:cxnChg chg="add mod">
          <ac:chgData name="Arteaga, Marta" userId="7252dfda-6e35-4827-8f3d-812ceb49d8da" providerId="ADAL" clId="{1F0DE0C9-4FC0-C845-BFA7-24CC39DA5F4A}" dt="2023-10-09T15:11:30.509" v="6256" actId="1076"/>
          <ac:cxnSpMkLst>
            <pc:docMk/>
            <pc:sldMk cId="2601097485" sldId="2147483626"/>
            <ac:cxnSpMk id="12" creationId="{6565169A-DCF3-4A77-2877-A3A06BD51462}"/>
          </ac:cxnSpMkLst>
        </pc:cxnChg>
      </pc:sldChg>
      <pc:sldChg chg="addSp delSp modSp add mod">
        <pc:chgData name="Arteaga, Marta" userId="7252dfda-6e35-4827-8f3d-812ceb49d8da" providerId="ADAL" clId="{1F0DE0C9-4FC0-C845-BFA7-24CC39DA5F4A}" dt="2023-10-10T08:13:59.115" v="6326" actId="1037"/>
        <pc:sldMkLst>
          <pc:docMk/>
          <pc:sldMk cId="3689218210" sldId="2147483627"/>
        </pc:sldMkLst>
        <pc:spChg chg="mod">
          <ac:chgData name="Arteaga, Marta" userId="7252dfda-6e35-4827-8f3d-812ceb49d8da" providerId="ADAL" clId="{1F0DE0C9-4FC0-C845-BFA7-24CC39DA5F4A}" dt="2023-10-09T15:00:42.704" v="6076" actId="403"/>
          <ac:spMkLst>
            <pc:docMk/>
            <pc:sldMk cId="3689218210" sldId="2147483627"/>
            <ac:spMk id="5" creationId="{D4C092BD-F8F4-B69F-440A-B740B9CE424A}"/>
          </ac:spMkLst>
        </pc:spChg>
        <pc:spChg chg="add mod">
          <ac:chgData name="Arteaga, Marta" userId="7252dfda-6e35-4827-8f3d-812ceb49d8da" providerId="ADAL" clId="{1F0DE0C9-4FC0-C845-BFA7-24CC39DA5F4A}" dt="2023-10-10T08:13:59.115" v="6326" actId="1037"/>
          <ac:spMkLst>
            <pc:docMk/>
            <pc:sldMk cId="3689218210" sldId="2147483627"/>
            <ac:spMk id="7" creationId="{DF70036D-1F37-1F3F-F3FD-95167D39C5FE}"/>
          </ac:spMkLst>
        </pc:spChg>
        <pc:spChg chg="del mod">
          <ac:chgData name="Arteaga, Marta" userId="7252dfda-6e35-4827-8f3d-812ceb49d8da" providerId="ADAL" clId="{1F0DE0C9-4FC0-C845-BFA7-24CC39DA5F4A}" dt="2023-10-09T14:16:45.881" v="5882" actId="478"/>
          <ac:spMkLst>
            <pc:docMk/>
            <pc:sldMk cId="3689218210" sldId="2147483627"/>
            <ac:spMk id="10" creationId="{9B8A70BE-2F9C-4AD5-D330-74EE4E8E8557}"/>
          </ac:spMkLst>
        </pc:spChg>
        <pc:spChg chg="add mod">
          <ac:chgData name="Arteaga, Marta" userId="7252dfda-6e35-4827-8f3d-812ceb49d8da" providerId="ADAL" clId="{1F0DE0C9-4FC0-C845-BFA7-24CC39DA5F4A}" dt="2023-10-10T08:13:59.115" v="6326" actId="1037"/>
          <ac:spMkLst>
            <pc:docMk/>
            <pc:sldMk cId="3689218210" sldId="2147483627"/>
            <ac:spMk id="11" creationId="{D694DC1D-CF78-8AF8-377A-BB970CA841D2}"/>
          </ac:spMkLst>
        </pc:spChg>
        <pc:spChg chg="add del mod">
          <ac:chgData name="Arteaga, Marta" userId="7252dfda-6e35-4827-8f3d-812ceb49d8da" providerId="ADAL" clId="{1F0DE0C9-4FC0-C845-BFA7-24CC39DA5F4A}" dt="2023-10-09T14:23:07.941" v="5966" actId="478"/>
          <ac:spMkLst>
            <pc:docMk/>
            <pc:sldMk cId="3689218210" sldId="2147483627"/>
            <ac:spMk id="12" creationId="{FEC0A270-B249-085B-F117-3DDD300047EF}"/>
          </ac:spMkLst>
        </pc:spChg>
        <pc:grpChg chg="del mod">
          <ac:chgData name="Arteaga, Marta" userId="7252dfda-6e35-4827-8f3d-812ceb49d8da" providerId="ADAL" clId="{1F0DE0C9-4FC0-C845-BFA7-24CC39DA5F4A}" dt="2023-10-06T15:39:05.956" v="4504" actId="165"/>
          <ac:grpSpMkLst>
            <pc:docMk/>
            <pc:sldMk cId="3689218210" sldId="2147483627"/>
            <ac:grpSpMk id="7" creationId="{42F1CA52-4502-A29F-E2A9-9EE69E8C91A9}"/>
          </ac:grpSpMkLst>
        </pc:grpChg>
        <pc:picChg chg="add mod">
          <ac:chgData name="Arteaga, Marta" userId="7252dfda-6e35-4827-8f3d-812ceb49d8da" providerId="ADAL" clId="{1F0DE0C9-4FC0-C845-BFA7-24CC39DA5F4A}" dt="2023-10-10T08:11:53.106" v="6290" actId="167"/>
          <ac:picMkLst>
            <pc:docMk/>
            <pc:sldMk cId="3689218210" sldId="2147483627"/>
            <ac:picMk id="2" creationId="{53673274-D7D8-F041-D767-4FB300F3E7A9}"/>
          </ac:picMkLst>
        </pc:picChg>
        <pc:picChg chg="del">
          <ac:chgData name="Arteaga, Marta" userId="7252dfda-6e35-4827-8f3d-812ceb49d8da" providerId="ADAL" clId="{1F0DE0C9-4FC0-C845-BFA7-24CC39DA5F4A}" dt="2023-10-09T14:21:41.790" v="5940" actId="478"/>
          <ac:picMkLst>
            <pc:docMk/>
            <pc:sldMk cId="3689218210" sldId="2147483627"/>
            <ac:picMk id="2" creationId="{68248633-C058-D13E-E45A-38AAF77B9691}"/>
          </ac:picMkLst>
        </pc:picChg>
        <pc:picChg chg="del mod">
          <ac:chgData name="Arteaga, Marta" userId="7252dfda-6e35-4827-8f3d-812ceb49d8da" providerId="ADAL" clId="{1F0DE0C9-4FC0-C845-BFA7-24CC39DA5F4A}" dt="2023-10-10T08:11:39.004" v="6288" actId="478"/>
          <ac:picMkLst>
            <pc:docMk/>
            <pc:sldMk cId="3689218210" sldId="2147483627"/>
            <ac:picMk id="3" creationId="{83C2855A-58CC-4403-20FC-F23EC38BCE5C}"/>
          </ac:picMkLst>
        </pc:picChg>
        <pc:picChg chg="mod">
          <ac:chgData name="Arteaga, Marta" userId="7252dfda-6e35-4827-8f3d-812ceb49d8da" providerId="ADAL" clId="{1F0DE0C9-4FC0-C845-BFA7-24CC39DA5F4A}" dt="2023-10-06T14:33:36.085" v="4501" actId="1035"/>
          <ac:picMkLst>
            <pc:docMk/>
            <pc:sldMk cId="3689218210" sldId="2147483627"/>
            <ac:picMk id="4" creationId="{ECC155B6-6EAF-66AE-6BAB-8A2036398C95}"/>
          </ac:picMkLst>
        </pc:picChg>
        <pc:cxnChg chg="del mod topLvl">
          <ac:chgData name="Arteaga, Marta" userId="7252dfda-6e35-4827-8f3d-812ceb49d8da" providerId="ADAL" clId="{1F0DE0C9-4FC0-C845-BFA7-24CC39DA5F4A}" dt="2023-10-09T14:22:17.294" v="5954" actId="478"/>
          <ac:cxnSpMkLst>
            <pc:docMk/>
            <pc:sldMk cId="3689218210" sldId="2147483627"/>
            <ac:cxnSpMk id="8" creationId="{3AB1645F-F199-B75B-CDC6-679D65F79986}"/>
          </ac:cxnSpMkLst>
        </pc:cxnChg>
        <pc:cxnChg chg="del mod topLvl">
          <ac:chgData name="Arteaga, Marta" userId="7252dfda-6e35-4827-8f3d-812ceb49d8da" providerId="ADAL" clId="{1F0DE0C9-4FC0-C845-BFA7-24CC39DA5F4A}" dt="2023-10-09T14:22:16.122" v="5953" actId="478"/>
          <ac:cxnSpMkLst>
            <pc:docMk/>
            <pc:sldMk cId="3689218210" sldId="2147483627"/>
            <ac:cxnSpMk id="9" creationId="{509C5FEB-D00B-F230-02A8-DB9DD21217E8}"/>
          </ac:cxnSpMkLst>
        </pc:cxnChg>
        <pc:cxnChg chg="add del">
          <ac:chgData name="Arteaga, Marta" userId="7252dfda-6e35-4827-8f3d-812ceb49d8da" providerId="ADAL" clId="{1F0DE0C9-4FC0-C845-BFA7-24CC39DA5F4A}" dt="2023-10-09T14:23:18.336" v="5968" actId="478"/>
          <ac:cxnSpMkLst>
            <pc:docMk/>
            <pc:sldMk cId="3689218210" sldId="2147483627"/>
            <ac:cxnSpMk id="14" creationId="{215083FB-BDB6-7A00-1890-4DEF2A26B1E2}"/>
          </ac:cxnSpMkLst>
        </pc:cxnChg>
        <pc:cxnChg chg="add mod">
          <ac:chgData name="Arteaga, Marta" userId="7252dfda-6e35-4827-8f3d-812ceb49d8da" providerId="ADAL" clId="{1F0DE0C9-4FC0-C845-BFA7-24CC39DA5F4A}" dt="2023-10-10T08:13:59.115" v="6326" actId="1037"/>
          <ac:cxnSpMkLst>
            <pc:docMk/>
            <pc:sldMk cId="3689218210" sldId="2147483627"/>
            <ac:cxnSpMk id="15" creationId="{2B120592-1FE2-1566-A121-A769FE9CA61C}"/>
          </ac:cxnSpMkLst>
        </pc:cxnChg>
      </pc:sldChg>
      <pc:sldChg chg="addSp delSp modSp add mod">
        <pc:chgData name="Arteaga, Marta" userId="7252dfda-6e35-4827-8f3d-812ceb49d8da" providerId="ADAL" clId="{1F0DE0C9-4FC0-C845-BFA7-24CC39DA5F4A}" dt="2023-10-09T15:00:17.266" v="6075" actId="1076"/>
        <pc:sldMkLst>
          <pc:docMk/>
          <pc:sldMk cId="1924025613" sldId="2147483628"/>
        </pc:sldMkLst>
        <pc:spChg chg="mod">
          <ac:chgData name="Arteaga, Marta" userId="7252dfda-6e35-4827-8f3d-812ceb49d8da" providerId="ADAL" clId="{1F0DE0C9-4FC0-C845-BFA7-24CC39DA5F4A}" dt="2023-10-09T14:59:55.348" v="6070" actId="1076"/>
          <ac:spMkLst>
            <pc:docMk/>
            <pc:sldMk cId="1924025613" sldId="2147483628"/>
            <ac:spMk id="3" creationId="{13CA87B9-7C51-B378-1296-CBEC7AE8E61B}"/>
          </ac:spMkLst>
        </pc:spChg>
        <pc:spChg chg="add mod">
          <ac:chgData name="Arteaga, Marta" userId="7252dfda-6e35-4827-8f3d-812ceb49d8da" providerId="ADAL" clId="{1F0DE0C9-4FC0-C845-BFA7-24CC39DA5F4A}" dt="2023-10-09T15:00:05.948" v="6073" actId="1076"/>
          <ac:spMkLst>
            <pc:docMk/>
            <pc:sldMk cId="1924025613" sldId="2147483628"/>
            <ac:spMk id="4" creationId="{FDC8285E-11EA-81EE-556B-6994FA958C22}"/>
          </ac:spMkLst>
        </pc:spChg>
        <pc:spChg chg="mod">
          <ac:chgData name="Arteaga, Marta" userId="7252dfda-6e35-4827-8f3d-812ceb49d8da" providerId="ADAL" clId="{1F0DE0C9-4FC0-C845-BFA7-24CC39DA5F4A}" dt="2023-10-09T14:59:58.814" v="6071" actId="1076"/>
          <ac:spMkLst>
            <pc:docMk/>
            <pc:sldMk cId="1924025613" sldId="2147483628"/>
            <ac:spMk id="5" creationId="{FE3D0BB4-D4AA-56D2-2C3B-92DAA59CB05F}"/>
          </ac:spMkLst>
        </pc:spChg>
        <pc:spChg chg="mod">
          <ac:chgData name="Arteaga, Marta" userId="7252dfda-6e35-4827-8f3d-812ceb49d8da" providerId="ADAL" clId="{1F0DE0C9-4FC0-C845-BFA7-24CC39DA5F4A}" dt="2023-10-09T14:59:44.449" v="6068" actId="1076"/>
          <ac:spMkLst>
            <pc:docMk/>
            <pc:sldMk cId="1924025613" sldId="2147483628"/>
            <ac:spMk id="6" creationId="{00000000-0000-0000-0000-000000000000}"/>
          </ac:spMkLst>
        </pc:spChg>
        <pc:spChg chg="mod">
          <ac:chgData name="Arteaga, Marta" userId="7252dfda-6e35-4827-8f3d-812ceb49d8da" providerId="ADAL" clId="{1F0DE0C9-4FC0-C845-BFA7-24CC39DA5F4A}" dt="2023-10-09T15:00:02.182" v="6072" actId="1076"/>
          <ac:spMkLst>
            <pc:docMk/>
            <pc:sldMk cId="1924025613" sldId="2147483628"/>
            <ac:spMk id="8" creationId="{B4E9D9CD-7865-0A78-2183-CB39951ECC97}"/>
          </ac:spMkLst>
        </pc:spChg>
        <pc:spChg chg="mod">
          <ac:chgData name="Arteaga, Marta" userId="7252dfda-6e35-4827-8f3d-812ceb49d8da" providerId="ADAL" clId="{1F0DE0C9-4FC0-C845-BFA7-24CC39DA5F4A}" dt="2023-10-09T15:00:17.266" v="6075" actId="1076"/>
          <ac:spMkLst>
            <pc:docMk/>
            <pc:sldMk cId="1924025613" sldId="2147483628"/>
            <ac:spMk id="9" creationId="{B4021350-B9BF-4CAA-AF47-BD7BFD28870A}"/>
          </ac:spMkLst>
        </pc:spChg>
        <pc:spChg chg="add del mod">
          <ac:chgData name="Arteaga, Marta" userId="7252dfda-6e35-4827-8f3d-812ceb49d8da" providerId="ADAL" clId="{1F0DE0C9-4FC0-C845-BFA7-24CC39DA5F4A}" dt="2023-10-09T09:00:35.253" v="4757"/>
          <ac:spMkLst>
            <pc:docMk/>
            <pc:sldMk cId="1924025613" sldId="2147483628"/>
            <ac:spMk id="11" creationId="{0D725515-F906-1418-28F9-D8FE6434ED1D}"/>
          </ac:spMkLst>
        </pc:spChg>
        <pc:spChg chg="mod">
          <ac:chgData name="Arteaga, Marta" userId="7252dfda-6e35-4827-8f3d-812ceb49d8da" providerId="ADAL" clId="{1F0DE0C9-4FC0-C845-BFA7-24CC39DA5F4A}" dt="2023-10-09T09:09:42.682" v="4855" actId="1036"/>
          <ac:spMkLst>
            <pc:docMk/>
            <pc:sldMk cId="1924025613" sldId="2147483628"/>
            <ac:spMk id="15" creationId="{DEC8FDAF-BAB6-95BD-3891-A7C6A2098B7A}"/>
          </ac:spMkLst>
        </pc:spChg>
        <pc:spChg chg="mod">
          <ac:chgData name="Arteaga, Marta" userId="7252dfda-6e35-4827-8f3d-812ceb49d8da" providerId="ADAL" clId="{1F0DE0C9-4FC0-C845-BFA7-24CC39DA5F4A}" dt="2023-10-09T09:09:42.682" v="4855" actId="1036"/>
          <ac:spMkLst>
            <pc:docMk/>
            <pc:sldMk cId="1924025613" sldId="2147483628"/>
            <ac:spMk id="16" creationId="{C51E675B-5A79-D7B8-7938-172EAEC13364}"/>
          </ac:spMkLst>
        </pc:spChg>
        <pc:picChg chg="add mod">
          <ac:chgData name="Arteaga, Marta" userId="7252dfda-6e35-4827-8f3d-812ceb49d8da" providerId="ADAL" clId="{1F0DE0C9-4FC0-C845-BFA7-24CC39DA5F4A}" dt="2023-10-09T09:03:02.087" v="4807" actId="1076"/>
          <ac:picMkLst>
            <pc:docMk/>
            <pc:sldMk cId="1924025613" sldId="2147483628"/>
            <ac:picMk id="2" creationId="{46221EB8-A8A3-2DB3-782C-FD7A9C498621}"/>
          </ac:picMkLst>
        </pc:picChg>
        <pc:picChg chg="del mod">
          <ac:chgData name="Arteaga, Marta" userId="7252dfda-6e35-4827-8f3d-812ceb49d8da" providerId="ADAL" clId="{1F0DE0C9-4FC0-C845-BFA7-24CC39DA5F4A}" dt="2023-10-09T08:54:10.054" v="4637" actId="478"/>
          <ac:picMkLst>
            <pc:docMk/>
            <pc:sldMk cId="1924025613" sldId="2147483628"/>
            <ac:picMk id="7" creationId="{0B0D282E-F906-6AB7-6801-BD61013E08FF}"/>
          </ac:picMkLst>
        </pc:picChg>
        <pc:picChg chg="mod">
          <ac:chgData name="Arteaga, Marta" userId="7252dfda-6e35-4827-8f3d-812ceb49d8da" providerId="ADAL" clId="{1F0DE0C9-4FC0-C845-BFA7-24CC39DA5F4A}" dt="2023-10-09T14:59:50.233" v="6069" actId="14100"/>
          <ac:picMkLst>
            <pc:docMk/>
            <pc:sldMk cId="1924025613" sldId="2147483628"/>
            <ac:picMk id="10" creationId="{3744C784-775D-9E9A-E15F-6C4ACD1E62C3}"/>
          </ac:picMkLst>
        </pc:picChg>
        <pc:picChg chg="add mod">
          <ac:chgData name="Arteaga, Marta" userId="7252dfda-6e35-4827-8f3d-812ceb49d8da" providerId="ADAL" clId="{1F0DE0C9-4FC0-C845-BFA7-24CC39DA5F4A}" dt="2023-10-09T15:00:09.946" v="6074" actId="1076"/>
          <ac:picMkLst>
            <pc:docMk/>
            <pc:sldMk cId="1924025613" sldId="2147483628"/>
            <ac:picMk id="13" creationId="{E01643D7-5A69-7E40-2BBA-1CE8DB34E446}"/>
          </ac:picMkLst>
        </pc:picChg>
      </pc:sldChg>
      <pc:sldChg chg="addSp delSp modSp new del mod">
        <pc:chgData name="Arteaga, Marta" userId="7252dfda-6e35-4827-8f3d-812ceb49d8da" providerId="ADAL" clId="{1F0DE0C9-4FC0-C845-BFA7-24CC39DA5F4A}" dt="2023-10-06T15:54:24.173" v="4615" actId="2696"/>
        <pc:sldMkLst>
          <pc:docMk/>
          <pc:sldMk cId="2547728854" sldId="2147483628"/>
        </pc:sldMkLst>
        <pc:spChg chg="del">
          <ac:chgData name="Arteaga, Marta" userId="7252dfda-6e35-4827-8f3d-812ceb49d8da" providerId="ADAL" clId="{1F0DE0C9-4FC0-C845-BFA7-24CC39DA5F4A}" dt="2023-10-06T15:44:03.022" v="4558" actId="478"/>
          <ac:spMkLst>
            <pc:docMk/>
            <pc:sldMk cId="2547728854" sldId="2147483628"/>
            <ac:spMk id="2" creationId="{4DFC6788-B9EC-10E9-6C3E-27021590EBB6}"/>
          </ac:spMkLst>
        </pc:spChg>
        <pc:spChg chg="mod">
          <ac:chgData name="Arteaga, Marta" userId="7252dfda-6e35-4827-8f3d-812ceb49d8da" providerId="ADAL" clId="{1F0DE0C9-4FC0-C845-BFA7-24CC39DA5F4A}" dt="2023-10-06T15:47:37.628" v="4597" actId="313"/>
          <ac:spMkLst>
            <pc:docMk/>
            <pc:sldMk cId="2547728854" sldId="2147483628"/>
            <ac:spMk id="3" creationId="{AF717BCE-CCEB-EBD2-718E-38FB17143F36}"/>
          </ac:spMkLst>
        </pc:spChg>
        <pc:picChg chg="add del mod">
          <ac:chgData name="Arteaga, Marta" userId="7252dfda-6e35-4827-8f3d-812ceb49d8da" providerId="ADAL" clId="{1F0DE0C9-4FC0-C845-BFA7-24CC39DA5F4A}" dt="2023-10-06T15:48:23.971" v="4601" actId="21"/>
          <ac:picMkLst>
            <pc:docMk/>
            <pc:sldMk cId="2547728854" sldId="2147483628"/>
            <ac:picMk id="4" creationId="{7BA1B9A0-D3A8-5353-8723-02F8BE746CBB}"/>
          </ac:picMkLst>
        </pc:picChg>
        <pc:picChg chg="add del mod">
          <ac:chgData name="Arteaga, Marta" userId="7252dfda-6e35-4827-8f3d-812ceb49d8da" providerId="ADAL" clId="{1F0DE0C9-4FC0-C845-BFA7-24CC39DA5F4A}" dt="2023-10-06T15:48:23.971" v="4601" actId="21"/>
          <ac:picMkLst>
            <pc:docMk/>
            <pc:sldMk cId="2547728854" sldId="2147483628"/>
            <ac:picMk id="5" creationId="{3048A3AD-BDD3-62E0-E624-C549E346AC7B}"/>
          </ac:picMkLst>
        </pc:picChg>
      </pc:sldChg>
      <pc:sldChg chg="addSp delSp modSp del mod ord">
        <pc:chgData name="Arteaga, Marta" userId="7252dfda-6e35-4827-8f3d-812ceb49d8da" providerId="ADAL" clId="{1F0DE0C9-4FC0-C845-BFA7-24CC39DA5F4A}" dt="2023-10-10T07:29:32.112" v="6287" actId="2696"/>
        <pc:sldMkLst>
          <pc:docMk/>
          <pc:sldMk cId="2094144802" sldId="2147483630"/>
        </pc:sldMkLst>
        <pc:spChg chg="mod">
          <ac:chgData name="Arteaga, Marta" userId="7252dfda-6e35-4827-8f3d-812ceb49d8da" providerId="ADAL" clId="{1F0DE0C9-4FC0-C845-BFA7-24CC39DA5F4A}" dt="2023-10-09T11:35:15.484" v="5097" actId="1076"/>
          <ac:spMkLst>
            <pc:docMk/>
            <pc:sldMk cId="2094144802" sldId="2147483630"/>
            <ac:spMk id="4" creationId="{D86A7B81-B0CB-FE22-EC96-136EAE664C68}"/>
          </ac:spMkLst>
        </pc:spChg>
        <pc:spChg chg="add del mod">
          <ac:chgData name="Arteaga, Marta" userId="7252dfda-6e35-4827-8f3d-812ceb49d8da" providerId="ADAL" clId="{1F0DE0C9-4FC0-C845-BFA7-24CC39DA5F4A}" dt="2023-10-09T11:35:12.763" v="5096" actId="478"/>
          <ac:spMkLst>
            <pc:docMk/>
            <pc:sldMk cId="2094144802" sldId="2147483630"/>
            <ac:spMk id="6" creationId="{79EAE91E-FB3E-A109-F386-D9E0200C6928}"/>
          </ac:spMkLst>
        </pc:spChg>
      </pc:sldChg>
      <pc:sldChg chg="addSp delSp modSp add del mod ord">
        <pc:chgData name="Arteaga, Marta" userId="7252dfda-6e35-4827-8f3d-812ceb49d8da" providerId="ADAL" clId="{1F0DE0C9-4FC0-C845-BFA7-24CC39DA5F4A}" dt="2023-10-10T08:13:03.471" v="6304" actId="167"/>
        <pc:sldMkLst>
          <pc:docMk/>
          <pc:sldMk cId="1319698470" sldId="2147483631"/>
        </pc:sldMkLst>
        <pc:spChg chg="mod">
          <ac:chgData name="Arteaga, Marta" userId="7252dfda-6e35-4827-8f3d-812ceb49d8da" providerId="ADAL" clId="{1F0DE0C9-4FC0-C845-BFA7-24CC39DA5F4A}" dt="2023-10-09T15:27:40.630" v="6260" actId="1036"/>
          <ac:spMkLst>
            <pc:docMk/>
            <pc:sldMk cId="1319698470" sldId="2147483631"/>
            <ac:spMk id="4" creationId="{D86A7B81-B0CB-FE22-EC96-136EAE664C68}"/>
          </ac:spMkLst>
        </pc:spChg>
        <pc:spChg chg="mod">
          <ac:chgData name="Arteaga, Marta" userId="7252dfda-6e35-4827-8f3d-812ceb49d8da" providerId="ADAL" clId="{1F0DE0C9-4FC0-C845-BFA7-24CC39DA5F4A}" dt="2023-10-09T16:57:50.849" v="6286" actId="1038"/>
          <ac:spMkLst>
            <pc:docMk/>
            <pc:sldMk cId="1319698470" sldId="2147483631"/>
            <ac:spMk id="6" creationId="{79EAE91E-FB3E-A109-F386-D9E0200C6928}"/>
          </ac:spMkLst>
        </pc:spChg>
        <pc:spChg chg="mod">
          <ac:chgData name="Arteaga, Marta" userId="7252dfda-6e35-4827-8f3d-812ceb49d8da" providerId="ADAL" clId="{1F0DE0C9-4FC0-C845-BFA7-24CC39DA5F4A}" dt="2023-10-09T11:35:53.469" v="5116" actId="1076"/>
          <ac:spMkLst>
            <pc:docMk/>
            <pc:sldMk cId="1319698470" sldId="2147483631"/>
            <ac:spMk id="7" creationId="{BF7253DD-E1D5-549E-0E2E-F3AE15337447}"/>
          </ac:spMkLst>
        </pc:spChg>
        <pc:spChg chg="mod">
          <ac:chgData name="Arteaga, Marta" userId="7252dfda-6e35-4827-8f3d-812ceb49d8da" providerId="ADAL" clId="{1F0DE0C9-4FC0-C845-BFA7-24CC39DA5F4A}" dt="2023-10-09T16:57:40.288" v="6268" actId="14100"/>
          <ac:spMkLst>
            <pc:docMk/>
            <pc:sldMk cId="1319698470" sldId="2147483631"/>
            <ac:spMk id="15" creationId="{072356D4-31C8-D54E-343D-9EC057E1275D}"/>
          </ac:spMkLst>
        </pc:spChg>
        <pc:grpChg chg="del mod">
          <ac:chgData name="Arteaga, Marta" userId="7252dfda-6e35-4827-8f3d-812ceb49d8da" providerId="ADAL" clId="{1F0DE0C9-4FC0-C845-BFA7-24CC39DA5F4A}" dt="2023-10-09T14:25:06.320" v="5992" actId="478"/>
          <ac:grpSpMkLst>
            <pc:docMk/>
            <pc:sldMk cId="1319698470" sldId="2147483631"/>
            <ac:grpSpMk id="16" creationId="{FC874FB9-5379-3E1C-A96F-C3E6076CC97F}"/>
          </ac:grpSpMkLst>
        </pc:grpChg>
        <pc:picChg chg="del mod">
          <ac:chgData name="Arteaga, Marta" userId="7252dfda-6e35-4827-8f3d-812ceb49d8da" providerId="ADAL" clId="{1F0DE0C9-4FC0-C845-BFA7-24CC39DA5F4A}" dt="2023-10-10T08:12:33.790" v="6298" actId="478"/>
          <ac:picMkLst>
            <pc:docMk/>
            <pc:sldMk cId="1319698470" sldId="2147483631"/>
            <ac:picMk id="3" creationId="{C436CBE9-6CC0-CAC6-8B8E-C2975FF8AA5C}"/>
          </ac:picMkLst>
        </pc:picChg>
        <pc:picChg chg="mod">
          <ac:chgData name="Arteaga, Marta" userId="7252dfda-6e35-4827-8f3d-812ceb49d8da" providerId="ADAL" clId="{1F0DE0C9-4FC0-C845-BFA7-24CC39DA5F4A}" dt="2023-10-09T11:35:53.469" v="5116" actId="1076"/>
          <ac:picMkLst>
            <pc:docMk/>
            <pc:sldMk cId="1319698470" sldId="2147483631"/>
            <ac:picMk id="5" creationId="{34C03928-BFC8-027C-E147-AD3B52C07C4A}"/>
          </ac:picMkLst>
        </pc:picChg>
        <pc:picChg chg="add del mod">
          <ac:chgData name="Arteaga, Marta" userId="7252dfda-6e35-4827-8f3d-812ceb49d8da" providerId="ADAL" clId="{1F0DE0C9-4FC0-C845-BFA7-24CC39DA5F4A}" dt="2023-10-10T08:12:56.351" v="6302"/>
          <ac:picMkLst>
            <pc:docMk/>
            <pc:sldMk cId="1319698470" sldId="2147483631"/>
            <ac:picMk id="8" creationId="{ECC21467-69E5-5701-51ED-B7903FC496D4}"/>
          </ac:picMkLst>
        </pc:picChg>
        <pc:picChg chg="add mod">
          <ac:chgData name="Arteaga, Marta" userId="7252dfda-6e35-4827-8f3d-812ceb49d8da" providerId="ADAL" clId="{1F0DE0C9-4FC0-C845-BFA7-24CC39DA5F4A}" dt="2023-10-10T08:13:03.471" v="6304" actId="167"/>
          <ac:picMkLst>
            <pc:docMk/>
            <pc:sldMk cId="1319698470" sldId="2147483631"/>
            <ac:picMk id="9" creationId="{610DEA51-227F-8BE4-EA15-BBDAF3C29325}"/>
          </ac:picMkLst>
        </pc:picChg>
      </pc:sldChg>
      <pc:sldChg chg="addSp delSp modSp mod">
        <pc:chgData name="Arteaga, Marta" userId="7252dfda-6e35-4827-8f3d-812ceb49d8da" providerId="ADAL" clId="{1F0DE0C9-4FC0-C845-BFA7-24CC39DA5F4A}" dt="2023-10-10T08:13:38.517" v="6309" actId="14100"/>
        <pc:sldMkLst>
          <pc:docMk/>
          <pc:sldMk cId="115265151" sldId="2147483632"/>
        </pc:sldMkLst>
        <pc:spChg chg="del">
          <ac:chgData name="Arteaga, Marta" userId="7252dfda-6e35-4827-8f3d-812ceb49d8da" providerId="ADAL" clId="{1F0DE0C9-4FC0-C845-BFA7-24CC39DA5F4A}" dt="2023-10-09T14:12:24.993" v="5786" actId="478"/>
          <ac:spMkLst>
            <pc:docMk/>
            <pc:sldMk cId="115265151" sldId="2147483632"/>
            <ac:spMk id="2" creationId="{1EE56789-027D-79D2-80A3-33A0BBFC5A44}"/>
          </ac:spMkLst>
        </pc:spChg>
        <pc:spChg chg="mod">
          <ac:chgData name="Arteaga, Marta" userId="7252dfda-6e35-4827-8f3d-812ceb49d8da" providerId="ADAL" clId="{1F0DE0C9-4FC0-C845-BFA7-24CC39DA5F4A}" dt="2023-10-09T12:17:04.728" v="5329" actId="1076"/>
          <ac:spMkLst>
            <pc:docMk/>
            <pc:sldMk cId="115265151" sldId="2147483632"/>
            <ac:spMk id="5" creationId="{FBA41B3D-4ED6-04E9-FADD-32E7C89D8A9C}"/>
          </ac:spMkLst>
        </pc:spChg>
        <pc:spChg chg="del">
          <ac:chgData name="Arteaga, Marta" userId="7252dfda-6e35-4827-8f3d-812ceb49d8da" providerId="ADAL" clId="{1F0DE0C9-4FC0-C845-BFA7-24CC39DA5F4A}" dt="2023-10-09T14:12:24.993" v="5786" actId="478"/>
          <ac:spMkLst>
            <pc:docMk/>
            <pc:sldMk cId="115265151" sldId="2147483632"/>
            <ac:spMk id="6" creationId="{A6BEE16D-7A42-7074-03D5-D40A6B92EADF}"/>
          </ac:spMkLst>
        </pc:spChg>
        <pc:spChg chg="mod">
          <ac:chgData name="Arteaga, Marta" userId="7252dfda-6e35-4827-8f3d-812ceb49d8da" providerId="ADAL" clId="{1F0DE0C9-4FC0-C845-BFA7-24CC39DA5F4A}" dt="2023-10-09T12:17:34.577" v="5337" actId="20577"/>
          <ac:spMkLst>
            <pc:docMk/>
            <pc:sldMk cId="115265151" sldId="2147483632"/>
            <ac:spMk id="8" creationId="{68307CC3-0603-7572-C9CB-60E818C9FAA5}"/>
          </ac:spMkLst>
        </pc:spChg>
        <pc:spChg chg="mod">
          <ac:chgData name="Arteaga, Marta" userId="7252dfda-6e35-4827-8f3d-812ceb49d8da" providerId="ADAL" clId="{1F0DE0C9-4FC0-C845-BFA7-24CC39DA5F4A}" dt="2023-10-09T14:14:47.576" v="5880" actId="207"/>
          <ac:spMkLst>
            <pc:docMk/>
            <pc:sldMk cId="115265151" sldId="2147483632"/>
            <ac:spMk id="9" creationId="{91257047-FDC7-6867-93E3-722B6A6862B0}"/>
          </ac:spMkLst>
        </pc:spChg>
        <pc:spChg chg="del">
          <ac:chgData name="Arteaga, Marta" userId="7252dfda-6e35-4827-8f3d-812ceb49d8da" providerId="ADAL" clId="{1F0DE0C9-4FC0-C845-BFA7-24CC39DA5F4A}" dt="2023-10-09T14:12:24.993" v="5786" actId="478"/>
          <ac:spMkLst>
            <pc:docMk/>
            <pc:sldMk cId="115265151" sldId="2147483632"/>
            <ac:spMk id="10" creationId="{625A748C-2EED-3A84-5AD2-B720A27D1017}"/>
          </ac:spMkLst>
        </pc:spChg>
        <pc:spChg chg="mod">
          <ac:chgData name="Arteaga, Marta" userId="7252dfda-6e35-4827-8f3d-812ceb49d8da" providerId="ADAL" clId="{1F0DE0C9-4FC0-C845-BFA7-24CC39DA5F4A}" dt="2023-10-09T14:11:54.214" v="5785" actId="1076"/>
          <ac:spMkLst>
            <pc:docMk/>
            <pc:sldMk cId="115265151" sldId="2147483632"/>
            <ac:spMk id="13" creationId="{5B18FED2-A62E-E155-A71A-1E6D87301E2A}"/>
          </ac:spMkLst>
        </pc:spChg>
        <pc:spChg chg="del">
          <ac:chgData name="Arteaga, Marta" userId="7252dfda-6e35-4827-8f3d-812ceb49d8da" providerId="ADAL" clId="{1F0DE0C9-4FC0-C845-BFA7-24CC39DA5F4A}" dt="2023-10-09T14:12:24.993" v="5786" actId="478"/>
          <ac:spMkLst>
            <pc:docMk/>
            <pc:sldMk cId="115265151" sldId="2147483632"/>
            <ac:spMk id="14" creationId="{FE83ACDC-55CB-AAE4-450E-C6FCAE852F67}"/>
          </ac:spMkLst>
        </pc:spChg>
        <pc:spChg chg="mod">
          <ac:chgData name="Arteaga, Marta" userId="7252dfda-6e35-4827-8f3d-812ceb49d8da" providerId="ADAL" clId="{1F0DE0C9-4FC0-C845-BFA7-24CC39DA5F4A}" dt="2023-10-09T12:17:07.288" v="5330" actId="20577"/>
          <ac:spMkLst>
            <pc:docMk/>
            <pc:sldMk cId="115265151" sldId="2147483632"/>
            <ac:spMk id="16" creationId="{2E765815-522F-1B53-8129-A396B3858679}"/>
          </ac:spMkLst>
        </pc:spChg>
        <pc:spChg chg="del">
          <ac:chgData name="Arteaga, Marta" userId="7252dfda-6e35-4827-8f3d-812ceb49d8da" providerId="ADAL" clId="{1F0DE0C9-4FC0-C845-BFA7-24CC39DA5F4A}" dt="2023-10-09T14:12:24.993" v="5786" actId="478"/>
          <ac:spMkLst>
            <pc:docMk/>
            <pc:sldMk cId="115265151" sldId="2147483632"/>
            <ac:spMk id="17" creationId="{0401E664-3656-6B2D-318A-962B08302CC8}"/>
          </ac:spMkLst>
        </pc:spChg>
        <pc:spChg chg="add mod">
          <ac:chgData name="Arteaga, Marta" userId="7252dfda-6e35-4827-8f3d-812ceb49d8da" providerId="ADAL" clId="{1F0DE0C9-4FC0-C845-BFA7-24CC39DA5F4A}" dt="2023-10-10T08:13:38.517" v="6309" actId="14100"/>
          <ac:spMkLst>
            <pc:docMk/>
            <pc:sldMk cId="115265151" sldId="2147483632"/>
            <ac:spMk id="20" creationId="{756E8FF4-7E99-7A04-790A-985AF3D5740C}"/>
          </ac:spMkLst>
        </pc:spChg>
        <pc:picChg chg="mod">
          <ac:chgData name="Arteaga, Marta" userId="7252dfda-6e35-4827-8f3d-812ceb49d8da" providerId="ADAL" clId="{1F0DE0C9-4FC0-C845-BFA7-24CC39DA5F4A}" dt="2023-10-09T12:21:34.077" v="5347" actId="1037"/>
          <ac:picMkLst>
            <pc:docMk/>
            <pc:sldMk cId="115265151" sldId="2147483632"/>
            <ac:picMk id="4" creationId="{BB7EFFE9-C687-294C-35A7-6711D7652C3E}"/>
          </ac:picMkLst>
        </pc:picChg>
        <pc:picChg chg="del">
          <ac:chgData name="Arteaga, Marta" userId="7252dfda-6e35-4827-8f3d-812ceb49d8da" providerId="ADAL" clId="{1F0DE0C9-4FC0-C845-BFA7-24CC39DA5F4A}" dt="2023-10-09T14:11:17.896" v="5766" actId="478"/>
          <ac:picMkLst>
            <pc:docMk/>
            <pc:sldMk cId="115265151" sldId="2147483632"/>
            <ac:picMk id="15" creationId="{778CE144-E9F9-A2B8-4F41-076B3C5C27B8}"/>
          </ac:picMkLst>
        </pc:picChg>
        <pc:cxnChg chg="add del">
          <ac:chgData name="Arteaga, Marta" userId="7252dfda-6e35-4827-8f3d-812ceb49d8da" providerId="ADAL" clId="{1F0DE0C9-4FC0-C845-BFA7-24CC39DA5F4A}" dt="2023-10-09T14:11:18.792" v="5767" actId="478"/>
          <ac:cxnSpMkLst>
            <pc:docMk/>
            <pc:sldMk cId="115265151" sldId="2147483632"/>
            <ac:cxnSpMk id="19" creationId="{D210BA9B-4D9C-9B3E-4C33-3C86F820AC2F}"/>
          </ac:cxnSpMkLst>
        </pc:cxnChg>
      </pc:sldChg>
      <pc:sldChg chg="modSp del mod">
        <pc:chgData name="Arteaga, Marta" userId="7252dfda-6e35-4827-8f3d-812ceb49d8da" providerId="ADAL" clId="{1F0DE0C9-4FC0-C845-BFA7-24CC39DA5F4A}" dt="2023-10-09T14:16:00.928" v="5881" actId="2696"/>
        <pc:sldMkLst>
          <pc:docMk/>
          <pc:sldMk cId="2188456208" sldId="2147483633"/>
        </pc:sldMkLst>
        <pc:spChg chg="mod">
          <ac:chgData name="Arteaga, Marta" userId="7252dfda-6e35-4827-8f3d-812ceb49d8da" providerId="ADAL" clId="{1F0DE0C9-4FC0-C845-BFA7-24CC39DA5F4A}" dt="2023-10-09T12:20:35.877" v="5338" actId="108"/>
          <ac:spMkLst>
            <pc:docMk/>
            <pc:sldMk cId="2188456208" sldId="2147483633"/>
            <ac:spMk id="9" creationId="{91257047-FDC7-6867-93E3-722B6A6862B0}"/>
          </ac:spMkLst>
        </pc:spChg>
      </pc:sldChg>
      <pc:sldChg chg="addSp delSp modSp add del mod">
        <pc:chgData name="Arteaga, Marta" userId="7252dfda-6e35-4827-8f3d-812ceb49d8da" providerId="ADAL" clId="{1F0DE0C9-4FC0-C845-BFA7-24CC39DA5F4A}" dt="2023-10-09T14:03:30.036" v="5540" actId="2696"/>
        <pc:sldMkLst>
          <pc:docMk/>
          <pc:sldMk cId="3584876715" sldId="2147483634"/>
        </pc:sldMkLst>
        <pc:spChg chg="del">
          <ac:chgData name="Arteaga, Marta" userId="7252dfda-6e35-4827-8f3d-812ceb49d8da" providerId="ADAL" clId="{1F0DE0C9-4FC0-C845-BFA7-24CC39DA5F4A}" dt="2023-10-09T13:44:37.346" v="5453" actId="478"/>
          <ac:spMkLst>
            <pc:docMk/>
            <pc:sldMk cId="3584876715" sldId="2147483634"/>
            <ac:spMk id="7" creationId="{892B0B96-EECD-5DC4-D6F4-FBFF5A6D94F1}"/>
          </ac:spMkLst>
        </pc:spChg>
        <pc:spChg chg="del">
          <ac:chgData name="Arteaga, Marta" userId="7252dfda-6e35-4827-8f3d-812ceb49d8da" providerId="ADAL" clId="{1F0DE0C9-4FC0-C845-BFA7-24CC39DA5F4A}" dt="2023-10-09T13:44:35.573" v="5452" actId="478"/>
          <ac:spMkLst>
            <pc:docMk/>
            <pc:sldMk cId="3584876715" sldId="2147483634"/>
            <ac:spMk id="8" creationId="{8C8066A6-7738-0603-A385-3DC6C2BB0B59}"/>
          </ac:spMkLst>
        </pc:spChg>
        <pc:spChg chg="add mod">
          <ac:chgData name="Arteaga, Marta" userId="7252dfda-6e35-4827-8f3d-812ceb49d8da" providerId="ADAL" clId="{1F0DE0C9-4FC0-C845-BFA7-24CC39DA5F4A}" dt="2023-10-09T13:44:50.335" v="5454"/>
          <ac:spMkLst>
            <pc:docMk/>
            <pc:sldMk cId="3584876715" sldId="2147483634"/>
            <ac:spMk id="11" creationId="{80160E08-7429-F161-4F39-870450E3189D}"/>
          </ac:spMkLst>
        </pc:spChg>
        <pc:spChg chg="add mod">
          <ac:chgData name="Arteaga, Marta" userId="7252dfda-6e35-4827-8f3d-812ceb49d8da" providerId="ADAL" clId="{1F0DE0C9-4FC0-C845-BFA7-24CC39DA5F4A}" dt="2023-10-09T13:46:15.223" v="5470" actId="20577"/>
          <ac:spMkLst>
            <pc:docMk/>
            <pc:sldMk cId="3584876715" sldId="2147483634"/>
            <ac:spMk id="12" creationId="{F2EBC155-693E-33F8-2F4D-F2FB29AE3E12}"/>
          </ac:spMkLst>
        </pc:spChg>
        <pc:spChg chg="add mod">
          <ac:chgData name="Arteaga, Marta" userId="7252dfda-6e35-4827-8f3d-812ceb49d8da" providerId="ADAL" clId="{1F0DE0C9-4FC0-C845-BFA7-24CC39DA5F4A}" dt="2023-10-09T13:47:04.321" v="5477" actId="1076"/>
          <ac:spMkLst>
            <pc:docMk/>
            <pc:sldMk cId="3584876715" sldId="2147483634"/>
            <ac:spMk id="13" creationId="{2A7B0E5B-4B6C-4439-608E-EA7BF5A81D30}"/>
          </ac:spMkLst>
        </pc:spChg>
        <pc:spChg chg="del mod">
          <ac:chgData name="Arteaga, Marta" userId="7252dfda-6e35-4827-8f3d-812ceb49d8da" providerId="ADAL" clId="{1F0DE0C9-4FC0-C845-BFA7-24CC39DA5F4A}" dt="2023-10-09T13:43:44.565" v="5443" actId="478"/>
          <ac:spMkLst>
            <pc:docMk/>
            <pc:sldMk cId="3584876715" sldId="2147483634"/>
            <ac:spMk id="22" creationId="{DFA19888-1F3B-02FD-7BD2-2658AD06A6A2}"/>
          </ac:spMkLst>
        </pc:spChg>
        <pc:picChg chg="add del mod">
          <ac:chgData name="Arteaga, Marta" userId="7252dfda-6e35-4827-8f3d-812ceb49d8da" providerId="ADAL" clId="{1F0DE0C9-4FC0-C845-BFA7-24CC39DA5F4A}" dt="2023-10-09T13:33:45.344" v="5383" actId="478"/>
          <ac:picMkLst>
            <pc:docMk/>
            <pc:sldMk cId="3584876715" sldId="2147483634"/>
            <ac:picMk id="2" creationId="{60DA4313-BAFF-EF11-5E2C-0D6B167682A9}"/>
          </ac:picMkLst>
        </pc:picChg>
        <pc:picChg chg="add del mod">
          <ac:chgData name="Arteaga, Marta" userId="7252dfda-6e35-4827-8f3d-812ceb49d8da" providerId="ADAL" clId="{1F0DE0C9-4FC0-C845-BFA7-24CC39DA5F4A}" dt="2023-10-09T13:36:16.096" v="5390" actId="478"/>
          <ac:picMkLst>
            <pc:docMk/>
            <pc:sldMk cId="3584876715" sldId="2147483634"/>
            <ac:picMk id="3" creationId="{78819A38-4039-29A2-0E66-555DC51A4B9C}"/>
          </ac:picMkLst>
        </pc:picChg>
        <pc:picChg chg="add del mod">
          <ac:chgData name="Arteaga, Marta" userId="7252dfda-6e35-4827-8f3d-812ceb49d8da" providerId="ADAL" clId="{1F0DE0C9-4FC0-C845-BFA7-24CC39DA5F4A}" dt="2023-10-09T13:36:12.714" v="5388" actId="478"/>
          <ac:picMkLst>
            <pc:docMk/>
            <pc:sldMk cId="3584876715" sldId="2147483634"/>
            <ac:picMk id="4" creationId="{77A48016-AE64-8FCD-0D4C-446FCE53A300}"/>
          </ac:picMkLst>
        </pc:picChg>
        <pc:picChg chg="add del mod">
          <ac:chgData name="Arteaga, Marta" userId="7252dfda-6e35-4827-8f3d-812ceb49d8da" providerId="ADAL" clId="{1F0DE0C9-4FC0-C845-BFA7-24CC39DA5F4A}" dt="2023-10-09T13:36:14.789" v="5389" actId="478"/>
          <ac:picMkLst>
            <pc:docMk/>
            <pc:sldMk cId="3584876715" sldId="2147483634"/>
            <ac:picMk id="5" creationId="{75D7D719-A582-4376-AC6A-1DC64F0BB7E1}"/>
          </ac:picMkLst>
        </pc:picChg>
        <pc:picChg chg="add mod">
          <ac:chgData name="Arteaga, Marta" userId="7252dfda-6e35-4827-8f3d-812ceb49d8da" providerId="ADAL" clId="{1F0DE0C9-4FC0-C845-BFA7-24CC39DA5F4A}" dt="2023-10-09T13:44:10.641" v="5447" actId="1076"/>
          <ac:picMkLst>
            <pc:docMk/>
            <pc:sldMk cId="3584876715" sldId="2147483634"/>
            <ac:picMk id="6" creationId="{218D14FA-E8E8-854E-B575-0FCC6839E351}"/>
          </ac:picMkLst>
        </pc:picChg>
        <pc:picChg chg="add mod">
          <ac:chgData name="Arteaga, Marta" userId="7252dfda-6e35-4827-8f3d-812ceb49d8da" providerId="ADAL" clId="{1F0DE0C9-4FC0-C845-BFA7-24CC39DA5F4A}" dt="2023-10-09T13:44:54.726" v="5455" actId="1076"/>
          <ac:picMkLst>
            <pc:docMk/>
            <pc:sldMk cId="3584876715" sldId="2147483634"/>
            <ac:picMk id="9" creationId="{56AABD03-C5BC-0266-69F6-29009F78F4F9}"/>
          </ac:picMkLst>
        </pc:picChg>
        <pc:picChg chg="add mod">
          <ac:chgData name="Arteaga, Marta" userId="7252dfda-6e35-4827-8f3d-812ceb49d8da" providerId="ADAL" clId="{1F0DE0C9-4FC0-C845-BFA7-24CC39DA5F4A}" dt="2023-10-09T13:46:43.907" v="5473" actId="1076"/>
          <ac:picMkLst>
            <pc:docMk/>
            <pc:sldMk cId="3584876715" sldId="2147483634"/>
            <ac:picMk id="10" creationId="{D42E1ED9-C42C-C61E-694E-C46BBA9E9F09}"/>
          </ac:picMkLst>
        </pc:picChg>
      </pc:sldChg>
      <pc:sldChg chg="mod modShow modNotesTx">
        <pc:chgData name="Arteaga, Marta" userId="7252dfda-6e35-4827-8f3d-812ceb49d8da" providerId="ADAL" clId="{1F0DE0C9-4FC0-C845-BFA7-24CC39DA5F4A}" dt="2023-10-09T14:26:20.817" v="6061" actId="729"/>
        <pc:sldMkLst>
          <pc:docMk/>
          <pc:sldMk cId="395387337" sldId="2147483635"/>
        </pc:sldMkLst>
      </pc:sldChg>
      <pc:sldChg chg="addSp delSp modSp add mod ord">
        <pc:chgData name="Arteaga, Marta" userId="7252dfda-6e35-4827-8f3d-812ceb49d8da" providerId="ADAL" clId="{1F0DE0C9-4FC0-C845-BFA7-24CC39DA5F4A}" dt="2023-10-09T14:06:52.393" v="5548" actId="20577"/>
        <pc:sldMkLst>
          <pc:docMk/>
          <pc:sldMk cId="1973682860" sldId="2147483636"/>
        </pc:sldMkLst>
        <pc:spChg chg="del">
          <ac:chgData name="Arteaga, Marta" userId="7252dfda-6e35-4827-8f3d-812ceb49d8da" providerId="ADAL" clId="{1F0DE0C9-4FC0-C845-BFA7-24CC39DA5F4A}" dt="2023-10-09T13:47:16.111" v="5479" actId="478"/>
          <ac:spMkLst>
            <pc:docMk/>
            <pc:sldMk cId="1973682860" sldId="2147483636"/>
            <ac:spMk id="3" creationId="{13CA87B9-7C51-B378-1296-CBEC7AE8E61B}"/>
          </ac:spMkLst>
        </pc:spChg>
        <pc:spChg chg="del">
          <ac:chgData name="Arteaga, Marta" userId="7252dfda-6e35-4827-8f3d-812ceb49d8da" providerId="ADAL" clId="{1F0DE0C9-4FC0-C845-BFA7-24CC39DA5F4A}" dt="2023-10-09T13:47:16.111" v="5479" actId="478"/>
          <ac:spMkLst>
            <pc:docMk/>
            <pc:sldMk cId="1973682860" sldId="2147483636"/>
            <ac:spMk id="4" creationId="{FDC8285E-11EA-81EE-556B-6994FA958C22}"/>
          </ac:spMkLst>
        </pc:spChg>
        <pc:spChg chg="del">
          <ac:chgData name="Arteaga, Marta" userId="7252dfda-6e35-4827-8f3d-812ceb49d8da" providerId="ADAL" clId="{1F0DE0C9-4FC0-C845-BFA7-24CC39DA5F4A}" dt="2023-10-09T13:47:16.111" v="5479" actId="478"/>
          <ac:spMkLst>
            <pc:docMk/>
            <pc:sldMk cId="1973682860" sldId="2147483636"/>
            <ac:spMk id="5" creationId="{FE3D0BB4-D4AA-56D2-2C3B-92DAA59CB05F}"/>
          </ac:spMkLst>
        </pc:spChg>
        <pc:spChg chg="mod">
          <ac:chgData name="Arteaga, Marta" userId="7252dfda-6e35-4827-8f3d-812ceb49d8da" providerId="ADAL" clId="{1F0DE0C9-4FC0-C845-BFA7-24CC39DA5F4A}" dt="2023-10-09T14:02:57.136" v="5538" actId="20577"/>
          <ac:spMkLst>
            <pc:docMk/>
            <pc:sldMk cId="1973682860" sldId="2147483636"/>
            <ac:spMk id="6" creationId="{00000000-0000-0000-0000-000000000000}"/>
          </ac:spMkLst>
        </pc:spChg>
        <pc:spChg chg="del">
          <ac:chgData name="Arteaga, Marta" userId="7252dfda-6e35-4827-8f3d-812ceb49d8da" providerId="ADAL" clId="{1F0DE0C9-4FC0-C845-BFA7-24CC39DA5F4A}" dt="2023-10-09T13:47:16.111" v="5479" actId="478"/>
          <ac:spMkLst>
            <pc:docMk/>
            <pc:sldMk cId="1973682860" sldId="2147483636"/>
            <ac:spMk id="8" creationId="{B4E9D9CD-7865-0A78-2183-CB39951ECC97}"/>
          </ac:spMkLst>
        </pc:spChg>
        <pc:spChg chg="del">
          <ac:chgData name="Arteaga, Marta" userId="7252dfda-6e35-4827-8f3d-812ceb49d8da" providerId="ADAL" clId="{1F0DE0C9-4FC0-C845-BFA7-24CC39DA5F4A}" dt="2023-10-09T13:47:19.032" v="5480" actId="478"/>
          <ac:spMkLst>
            <pc:docMk/>
            <pc:sldMk cId="1973682860" sldId="2147483636"/>
            <ac:spMk id="9" creationId="{B4021350-B9BF-4CAA-AF47-BD7BFD28870A}"/>
          </ac:spMkLst>
        </pc:spChg>
        <pc:spChg chg="add mod">
          <ac:chgData name="Arteaga, Marta" userId="7252dfda-6e35-4827-8f3d-812ceb49d8da" providerId="ADAL" clId="{1F0DE0C9-4FC0-C845-BFA7-24CC39DA5F4A}" dt="2023-10-09T14:03:14.320" v="5539" actId="404"/>
          <ac:spMkLst>
            <pc:docMk/>
            <pc:sldMk cId="1973682860" sldId="2147483636"/>
            <ac:spMk id="12" creationId="{F6693FB4-DFB1-D031-3F18-D86EC8FE8927}"/>
          </ac:spMkLst>
        </pc:spChg>
        <pc:spChg chg="add mod">
          <ac:chgData name="Arteaga, Marta" userId="7252dfda-6e35-4827-8f3d-812ceb49d8da" providerId="ADAL" clId="{1F0DE0C9-4FC0-C845-BFA7-24CC39DA5F4A}" dt="2023-10-09T14:06:52.393" v="5548" actId="20577"/>
          <ac:spMkLst>
            <pc:docMk/>
            <pc:sldMk cId="1973682860" sldId="2147483636"/>
            <ac:spMk id="14" creationId="{CF95A4FB-2B10-5792-DB75-81A1D9516172}"/>
          </ac:spMkLst>
        </pc:spChg>
        <pc:spChg chg="add del mod">
          <ac:chgData name="Arteaga, Marta" userId="7252dfda-6e35-4827-8f3d-812ceb49d8da" providerId="ADAL" clId="{1F0DE0C9-4FC0-C845-BFA7-24CC39DA5F4A}" dt="2023-10-09T14:03:48.498" v="5546"/>
          <ac:spMkLst>
            <pc:docMk/>
            <pc:sldMk cId="1973682860" sldId="2147483636"/>
            <ac:spMk id="15" creationId="{589C8004-8D46-F117-535F-7C17F31530FB}"/>
          </ac:spMkLst>
        </pc:spChg>
        <pc:picChg chg="del">
          <ac:chgData name="Arteaga, Marta" userId="7252dfda-6e35-4827-8f3d-812ceb49d8da" providerId="ADAL" clId="{1F0DE0C9-4FC0-C845-BFA7-24CC39DA5F4A}" dt="2023-10-09T13:47:16.111" v="5479" actId="478"/>
          <ac:picMkLst>
            <pc:docMk/>
            <pc:sldMk cId="1973682860" sldId="2147483636"/>
            <ac:picMk id="2" creationId="{46221EB8-A8A3-2DB3-782C-FD7A9C498621}"/>
          </ac:picMkLst>
        </pc:picChg>
        <pc:picChg chg="add mod">
          <ac:chgData name="Arteaga, Marta" userId="7252dfda-6e35-4827-8f3d-812ceb49d8da" providerId="ADAL" clId="{1F0DE0C9-4FC0-C845-BFA7-24CC39DA5F4A}" dt="2023-10-09T13:47:58.904" v="5486" actId="1076"/>
          <ac:picMkLst>
            <pc:docMk/>
            <pc:sldMk cId="1973682860" sldId="2147483636"/>
            <ac:picMk id="7" creationId="{BFFDE0A9-54AD-0518-FC58-8AC572FF0634}"/>
          </ac:picMkLst>
        </pc:picChg>
        <pc:picChg chg="del">
          <ac:chgData name="Arteaga, Marta" userId="7252dfda-6e35-4827-8f3d-812ceb49d8da" providerId="ADAL" clId="{1F0DE0C9-4FC0-C845-BFA7-24CC39DA5F4A}" dt="2023-10-09T13:47:16.111" v="5479" actId="478"/>
          <ac:picMkLst>
            <pc:docMk/>
            <pc:sldMk cId="1973682860" sldId="2147483636"/>
            <ac:picMk id="10" creationId="{3744C784-775D-9E9A-E15F-6C4ACD1E62C3}"/>
          </ac:picMkLst>
        </pc:picChg>
        <pc:picChg chg="add del mod">
          <ac:chgData name="Arteaga, Marta" userId="7252dfda-6e35-4827-8f3d-812ceb49d8da" providerId="ADAL" clId="{1F0DE0C9-4FC0-C845-BFA7-24CC39DA5F4A}" dt="2023-10-09T13:47:54.609" v="5485" actId="478"/>
          <ac:picMkLst>
            <pc:docMk/>
            <pc:sldMk cId="1973682860" sldId="2147483636"/>
            <ac:picMk id="11" creationId="{13A25022-BFCE-620B-5077-D0327A0DD2B9}"/>
          </ac:picMkLst>
        </pc:picChg>
        <pc:picChg chg="del">
          <ac:chgData name="Arteaga, Marta" userId="7252dfda-6e35-4827-8f3d-812ceb49d8da" providerId="ADAL" clId="{1F0DE0C9-4FC0-C845-BFA7-24CC39DA5F4A}" dt="2023-10-09T13:47:16.111" v="5479" actId="478"/>
          <ac:picMkLst>
            <pc:docMk/>
            <pc:sldMk cId="1973682860" sldId="2147483636"/>
            <ac:picMk id="13" creationId="{E01643D7-5A69-7E40-2BBA-1CE8DB34E446}"/>
          </ac:picMkLst>
        </pc:picChg>
      </pc:sldChg>
      <pc:sldMasterChg chg="addSldLayout modSldLayout">
        <pc:chgData name="Arteaga, Marta" userId="7252dfda-6e35-4827-8f3d-812ceb49d8da" providerId="ADAL" clId="{1F0DE0C9-4FC0-C845-BFA7-24CC39DA5F4A}" dt="2023-10-09T09:09:31.889" v="4841" actId="478"/>
        <pc:sldMasterMkLst>
          <pc:docMk/>
          <pc:sldMasterMk cId="3408294523" sldId="2147483733"/>
        </pc:sldMasterMkLst>
        <pc:sldLayoutChg chg="addSp delSp modSp add mod">
          <pc:chgData name="Arteaga, Marta" userId="7252dfda-6e35-4827-8f3d-812ceb49d8da" providerId="ADAL" clId="{1F0DE0C9-4FC0-C845-BFA7-24CC39DA5F4A}" dt="2023-10-09T09:09:31.889" v="4841" actId="478"/>
          <pc:sldLayoutMkLst>
            <pc:docMk/>
            <pc:sldMasterMk cId="3408294523" sldId="2147483733"/>
            <pc:sldLayoutMk cId="661885687" sldId="2147483781"/>
          </pc:sldLayoutMkLst>
          <pc:picChg chg="add mod">
            <ac:chgData name="Arteaga, Marta" userId="7252dfda-6e35-4827-8f3d-812ceb49d8da" providerId="ADAL" clId="{1F0DE0C9-4FC0-C845-BFA7-24CC39DA5F4A}" dt="2023-10-09T09:09:30.198" v="4840"/>
            <ac:picMkLst>
              <pc:docMk/>
              <pc:sldMasterMk cId="3408294523" sldId="2147483733"/>
              <pc:sldLayoutMk cId="661885687" sldId="2147483781"/>
              <ac:picMk id="2" creationId="{FA070BE3-ABE5-9558-8837-A6E2D6ED9CC0}"/>
            </ac:picMkLst>
          </pc:picChg>
          <pc:picChg chg="del mod">
            <ac:chgData name="Arteaga, Marta" userId="7252dfda-6e35-4827-8f3d-812ceb49d8da" providerId="ADAL" clId="{1F0DE0C9-4FC0-C845-BFA7-24CC39DA5F4A}" dt="2023-10-09T09:09:31.889" v="4841" actId="478"/>
            <ac:picMkLst>
              <pc:docMk/>
              <pc:sldMasterMk cId="3408294523" sldId="2147483733"/>
              <pc:sldLayoutMk cId="661885687" sldId="2147483781"/>
              <ac:picMk id="5" creationId="{6462D3DC-253A-8F06-099B-96EEB7D6B074}"/>
            </ac:picMkLst>
          </pc:picChg>
        </pc:sldLayoutChg>
        <pc:sldLayoutChg chg="add">
          <pc:chgData name="Arteaga, Marta" userId="7252dfda-6e35-4827-8f3d-812ceb49d8da" providerId="ADAL" clId="{1F0DE0C9-4FC0-C845-BFA7-24CC39DA5F4A}" dt="2023-10-03T09:21:05.146" v="457"/>
          <pc:sldLayoutMkLst>
            <pc:docMk/>
            <pc:sldMasterMk cId="3408294523" sldId="2147483733"/>
            <pc:sldLayoutMk cId="3928666781" sldId="2147483782"/>
          </pc:sldLayoutMkLst>
        </pc:sldLayoutChg>
        <pc:sldLayoutChg chg="add">
          <pc:chgData name="Arteaga, Marta" userId="7252dfda-6e35-4827-8f3d-812ceb49d8da" providerId="ADAL" clId="{1F0DE0C9-4FC0-C845-BFA7-24CC39DA5F4A}" dt="2023-10-03T09:33:16.098" v="662"/>
          <pc:sldLayoutMkLst>
            <pc:docMk/>
            <pc:sldMasterMk cId="3408294523" sldId="2147483733"/>
            <pc:sldLayoutMk cId="1131019863" sldId="2147483783"/>
          </pc:sldLayoutMkLst>
        </pc:sldLayoutChg>
        <pc:sldLayoutChg chg="add">
          <pc:chgData name="Arteaga, Marta" userId="7252dfda-6e35-4827-8f3d-812ceb49d8da" providerId="ADAL" clId="{1F0DE0C9-4FC0-C845-BFA7-24CC39DA5F4A}" dt="2023-10-03T15:28:42.571" v="2997"/>
          <pc:sldLayoutMkLst>
            <pc:docMk/>
            <pc:sldMasterMk cId="3408294523" sldId="2147483733"/>
            <pc:sldLayoutMk cId="1329312608" sldId="2147483784"/>
          </pc:sldLayoutMkLst>
        </pc:sldLayoutChg>
        <pc:sldLayoutChg chg="add">
          <pc:chgData name="Arteaga, Marta" userId="7252dfda-6e35-4827-8f3d-812ceb49d8da" providerId="ADAL" clId="{1F0DE0C9-4FC0-C845-BFA7-24CC39DA5F4A}" dt="2023-10-03T15:32:22.245" v="3117"/>
          <pc:sldLayoutMkLst>
            <pc:docMk/>
            <pc:sldMasterMk cId="3408294523" sldId="2147483733"/>
            <pc:sldLayoutMk cId="392821597" sldId="214748378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>
                <a:latin typeface="Arial" panose="020B0604020202020204" pitchFamily="34" charset="0"/>
              </a:rPr>
              <a:pPr algn="ctr"/>
              <a:t>‹#›</a:t>
            </a:fld>
            <a:endParaRPr lang="de-DE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7688" y="612775"/>
            <a:ext cx="5762625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9000" y="4120162"/>
            <a:ext cx="5760000" cy="4563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57512" y="8935722"/>
            <a:ext cx="942976" cy="2053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 b="0" i="0">
                <a:latin typeface="Arial" panose="020B0604020202020204" pitchFamily="34" charset="0"/>
              </a:defRPr>
            </a:lvl1pPr>
          </a:lstStyle>
          <a:p>
            <a:fld id="{7D8C2C35-2B8A-446E-BEC0-FD36716C29AC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3A4F9-4885-4079-87F6-5660C921FA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66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57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bin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bin"/><Relationship Id="rId5" Type="http://schemas.openxmlformats.org/officeDocument/2006/relationships/image" Target="../media/image16.bin"/><Relationship Id="rId4" Type="http://schemas.openxmlformats.org/officeDocument/2006/relationships/image" Target="../media/image15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bin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bin"/><Relationship Id="rId5" Type="http://schemas.openxmlformats.org/officeDocument/2006/relationships/image" Target="../media/image21.bin"/><Relationship Id="rId4" Type="http://schemas.openxmlformats.org/officeDocument/2006/relationships/image" Target="../media/image20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bin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bin"/><Relationship Id="rId5" Type="http://schemas.openxmlformats.org/officeDocument/2006/relationships/image" Target="../media/image25.bin"/><Relationship Id="rId4" Type="http://schemas.openxmlformats.org/officeDocument/2006/relationships/image" Target="../media/image2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bin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bin"/><Relationship Id="rId5" Type="http://schemas.openxmlformats.org/officeDocument/2006/relationships/image" Target="../media/image29.bin"/><Relationship Id="rId4" Type="http://schemas.openxmlformats.org/officeDocument/2006/relationships/image" Target="../media/image2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or 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6425210" name="SAP Logo Placeholder" descr="{&quot;templafy&quot;:{&quot;id&quot;:&quot;95c5d1ae-5d3b-4707-bcf7-0ce29d7358ad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6053328"/>
            <a:ext cx="2212852" cy="536449"/>
          </a:xfrm>
          <a:prstGeom prst="rect">
            <a:avLst/>
          </a:prstGeom>
        </p:spPr>
      </p:pic>
      <p:sp>
        <p:nvSpPr>
          <p:cNvPr id="12" name="Partner Logo Placeholder">
            <a:extLst>
              <a:ext uri="{FF2B5EF4-FFF2-40B4-BE49-F238E27FC236}">
                <a16:creationId xmlns:a16="http://schemas.microsoft.com/office/drawing/2014/main" id="{37451236-BF8E-934B-B7DE-1ADB8A004F3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2575" y="6161088"/>
            <a:ext cx="954088" cy="417512"/>
          </a:xfrm>
        </p:spPr>
        <p:txBody>
          <a:bodyPr anchor="ctr" anchorCtr="0">
            <a:noAutofit/>
          </a:bodyPr>
          <a:lstStyle>
            <a:lvl1pPr algn="ctr">
              <a:spcBef>
                <a:spcPts val="0"/>
              </a:spcBef>
              <a:defRPr sz="900"/>
            </a:lvl1pPr>
          </a:lstStyle>
          <a:p>
            <a:r>
              <a:rPr lang="en-US" dirty="0"/>
              <a:t>Add partner </a:t>
            </a:r>
            <a:br>
              <a:rPr lang="en-US" dirty="0"/>
            </a:br>
            <a:r>
              <a:rPr lang="en-US" dirty="0"/>
              <a:t>logo and alt text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288000" y="4024430"/>
            <a:ext cx="10899174" cy="997196"/>
          </a:xfrm>
        </p:spPr>
        <p:txBody>
          <a:bodyPr vert="horz" wrap="square" lIns="0" tIns="0" rIns="0" bIns="0" rtlCol="0">
            <a:noAutofit/>
          </a:bodyPr>
          <a:lstStyle>
            <a:lvl1pPr>
              <a:lnSpc>
                <a:spcPct val="90000"/>
              </a:lnSpc>
              <a:defRPr lang="de-DE" sz="3600" b="1" i="0" dirty="0">
                <a:latin typeface="Arial" panose="020B0604020202020204" pitchFamily="34" charset="0"/>
                <a:ea typeface="+mn-ea"/>
                <a:cs typeface="72" panose="020B0503030000000003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A78832-C268-4EC5-BB82-7F9D7F5B51B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-1"/>
            <a:ext cx="12195175" cy="34308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" name="TextBox 9" descr="{&quot;templafy&quot;:{&quot;id&quot;:&quot;584aa5fe-2cb9-472a-8c5e-9aba08263604&quot;}}">
            <a:extLst>
              <a:ext uri="{FF2B5EF4-FFF2-40B4-BE49-F238E27FC236}">
                <a16:creationId xmlns:a16="http://schemas.microsoft.com/office/drawing/2014/main" id="{798F9B08-2B9F-444B-8020-ACD960A0FAE7}"/>
              </a:ext>
            </a:extLst>
          </p:cNvPr>
          <p:cNvSpPr txBox="1"/>
          <p:nvPr userDrawn="1"/>
        </p:nvSpPr>
        <p:spPr>
          <a:xfrm>
            <a:off x="282575" y="5725533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  <p:pic>
        <p:nvPicPr>
          <p:cNvPr id="1165759099" name="Acquired Company Logo Placeholder" descr="{&quot;templafy&quot;:{&quot;id&quot;:&quot;ae0aa21f-4fc4-4dbf-9ef1-d8ed11918a45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" y="3590141"/>
            <a:ext cx="4125924" cy="26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176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505" userDrawn="1">
          <p15:clr>
            <a:srgbClr val="FBAE40"/>
          </p15:clr>
        </p15:guide>
        <p15:guide id="2" orient="horz" pos="4144" userDrawn="1">
          <p15:clr>
            <a:srgbClr val="FBAE40"/>
          </p15:clr>
        </p15:guide>
        <p15:guide id="3" orient="horz" pos="2162" userDrawn="1">
          <p15:clr>
            <a:srgbClr val="FBAE40"/>
          </p15:clr>
        </p15:guide>
        <p15:guide id="4" pos="181" userDrawn="1">
          <p15:clr>
            <a:srgbClr val="FBAE40"/>
          </p15:clr>
        </p15:guide>
        <p15:guide id="5" orient="horz" pos="2534" userDrawn="1">
          <p15:clr>
            <a:srgbClr val="FBAE40"/>
          </p15:clr>
        </p15:guide>
        <p15:guide id="6" orient="horz" pos="3164" userDrawn="1">
          <p15:clr>
            <a:srgbClr val="FBAE40"/>
          </p15:clr>
        </p15:guide>
        <p15:guide id="7" orient="horz" pos="3232" userDrawn="1">
          <p15:clr>
            <a:srgbClr val="FBAE40"/>
          </p15:clr>
        </p15:guide>
        <p15:guide id="8" orient="horz" pos="35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image placeholder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3427200"/>
            <a:ext cx="12195175" cy="3430800"/>
          </a:xfrm>
          <a:noFill/>
        </p:spPr>
        <p:txBody>
          <a:bodyPr tIns="32400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Placeholder for image and illustration</a:t>
            </a:r>
          </a:p>
        </p:txBody>
      </p:sp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9852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64" userDrawn="1">
          <p15:clr>
            <a:srgbClr val="FBAE40"/>
          </p15:clr>
        </p15:guide>
        <p15:guide id="3" pos="317" userDrawn="1">
          <p15:clr>
            <a:srgbClr val="FBAE40"/>
          </p15:clr>
        </p15:guide>
        <p15:guide id="4" orient="horz" pos="865" userDrawn="1">
          <p15:clr>
            <a:srgbClr val="FBAE40"/>
          </p15:clr>
        </p15:guide>
        <p15:guide id="5" orient="horz" pos="129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43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551" userDrawn="1">
          <p15:clr>
            <a:srgbClr val="FBAE40"/>
          </p15:clr>
        </p15:guide>
        <p15:guide id="5" orient="horz" pos="39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102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102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- column 3"/>
          <p:cNvSpPr>
            <a:spLocks noGrp="1"/>
          </p:cNvSpPr>
          <p:nvPr>
            <p:ph type="body" sz="quarter" idx="13" hasCustomPrompt="1"/>
          </p:nvPr>
        </p:nvSpPr>
        <p:spPr>
          <a:xfrm>
            <a:off x="8126477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- column 2"/>
          <p:cNvSpPr>
            <a:spLocks noGrp="1"/>
          </p:cNvSpPr>
          <p:nvPr>
            <p:ph type="body" sz="quarter" idx="12" hasCustomPrompt="1"/>
          </p:nvPr>
        </p:nvSpPr>
        <p:spPr>
          <a:xfrm>
            <a:off x="4315238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1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563" userDrawn="1">
          <p15:clr>
            <a:srgbClr val="FBAE40"/>
          </p15:clr>
        </p15:guide>
        <p15:guide id="4" pos="2717" userDrawn="1">
          <p15:clr>
            <a:srgbClr val="FBAE40"/>
          </p15:clr>
        </p15:guide>
        <p15:guide id="5" pos="4964" userDrawn="1">
          <p15:clr>
            <a:srgbClr val="FBAE40"/>
          </p15:clr>
        </p15:guide>
        <p15:guide id="6" pos="5119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1020" userDrawn="1">
          <p15:clr>
            <a:srgbClr val="FBAE40"/>
          </p15:clr>
        </p15:guide>
        <p15:guide id="10" orient="horz" pos="399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62477" y="4770000"/>
            <a:ext cx="5328000" cy="1566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362477" y="1620000"/>
            <a:ext cx="5328000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770000"/>
            <a:ext cx="5328000" cy="1566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5328000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4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0" userDrawn="1">
          <p15:clr>
            <a:srgbClr val="FBAE40"/>
          </p15:clr>
        </p15:guide>
        <p15:guide id="5" orient="horz" pos="2678" userDrawn="1">
          <p15:clr>
            <a:srgbClr val="FBAE40"/>
          </p15:clr>
        </p15:guide>
        <p15:guide id="6" orient="horz" pos="3004" userDrawn="1">
          <p15:clr>
            <a:srgbClr val="FBAE40"/>
          </p15:clr>
        </p15:guide>
        <p15:guide id="7" orient="horz" pos="3991" userDrawn="1">
          <p15:clr>
            <a:srgbClr val="FBAE40"/>
          </p15:clr>
        </p15:guide>
        <p15:guide id="8" pos="3682" userDrawn="1">
          <p15:clr>
            <a:srgbClr val="FBAE40"/>
          </p15:clr>
        </p15:guide>
        <p15:guide id="9" pos="4000" userDrawn="1">
          <p15:clr>
            <a:srgbClr val="FBAE40"/>
          </p15:clr>
        </p15:guide>
        <p15:guide id="10" pos="736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99277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299277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401639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401639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67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455" userDrawn="1">
          <p15:clr>
            <a:srgbClr val="FBAE40"/>
          </p15:clr>
        </p15:guide>
        <p15:guide id="4" pos="2773" userDrawn="1">
          <p15:clr>
            <a:srgbClr val="FBAE40"/>
          </p15:clr>
        </p15:guide>
        <p15:guide id="5" pos="4910" userDrawn="1">
          <p15:clr>
            <a:srgbClr val="FBAE40"/>
          </p15:clr>
        </p15:guide>
        <p15:guide id="6" pos="5227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1020" userDrawn="1">
          <p15:clr>
            <a:srgbClr val="FBAE40"/>
          </p15:clr>
        </p15:guide>
        <p15:guide id="10" orient="horz" pos="2428" userDrawn="1">
          <p15:clr>
            <a:srgbClr val="FBAE40"/>
          </p15:clr>
        </p15:guide>
        <p15:guide id="11" orient="horz" pos="2743" userDrawn="1">
          <p15:clr>
            <a:srgbClr val="FBAE40"/>
          </p15:clr>
        </p15:guide>
        <p15:guide id="12" orient="horz" pos="3991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- column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4877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9274877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13" name="Text placeholder - column 2"/>
          <p:cNvSpPr>
            <a:spLocks noGrp="1"/>
          </p:cNvSpPr>
          <p:nvPr>
            <p:ph type="body" sz="quarter" idx="17" hasCustomPrompt="1"/>
          </p:nvPr>
        </p:nvSpPr>
        <p:spPr>
          <a:xfrm>
            <a:off x="6351252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51252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- column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7626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427626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3878220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94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1" userDrawn="1">
          <p15:clr>
            <a:srgbClr val="FBAE40"/>
          </p15:clr>
        </p15:guide>
        <p15:guide id="5" orient="horz" pos="2110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  <p15:guide id="7" orient="horz" pos="3990" userDrawn="1">
          <p15:clr>
            <a:srgbClr val="FBAE40"/>
          </p15:clr>
        </p15:guide>
        <p15:guide id="8" pos="1840" userDrawn="1">
          <p15:clr>
            <a:srgbClr val="FBAE40"/>
          </p15:clr>
        </p15:guide>
        <p15:guide id="9" pos="2159" userDrawn="1">
          <p15:clr>
            <a:srgbClr val="FBAE40"/>
          </p15:clr>
        </p15:guide>
        <p15:guide id="10" pos="3683" userDrawn="1">
          <p15:clr>
            <a:srgbClr val="FBAE40"/>
          </p15:clr>
        </p15:guide>
        <p15:guide id="11" pos="4000" userDrawn="1">
          <p15:clr>
            <a:srgbClr val="FBAE40"/>
          </p15:clr>
        </p15:guide>
        <p15:guide id="12" pos="5525" userDrawn="1">
          <p15:clr>
            <a:srgbClr val="FBAE40"/>
          </p15:clr>
        </p15:guide>
        <p15:guide id="13" pos="5842" userDrawn="1">
          <p15:clr>
            <a:srgbClr val="FBAE40"/>
          </p15:clr>
        </p15:guide>
        <p15:guide id="14" pos="736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1"/>
            </a:lvl1pPr>
            <a:lvl2pPr marL="395921" indent="0">
              <a:buNone/>
              <a:defRPr sz="1600"/>
            </a:lvl2pPr>
          </a:lstStyle>
          <a:p>
            <a:pPr lvl="0"/>
            <a:r>
              <a:rPr lang="en-US" noProof="0" dirty="0"/>
              <a:t>“Quote goes here </a:t>
            </a:r>
            <a:br>
              <a:rPr lang="en-US" noProof="0" dirty="0"/>
            </a:br>
            <a:r>
              <a:rPr lang="en-US" noProof="0" dirty="0"/>
              <a:t>and here.”</a:t>
            </a:r>
          </a:p>
          <a:p>
            <a:pPr lvl="1"/>
            <a:r>
              <a:rPr lang="en-US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93278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4" orient="horz" pos="1133" userDrawn="1">
          <p15:clr>
            <a:srgbClr val="FBAE40"/>
          </p15:clr>
        </p15:guide>
        <p15:guide id="5" orient="horz" pos="3204" userDrawn="1">
          <p15:clr>
            <a:srgbClr val="FBAE40"/>
          </p15:clr>
        </p15:guide>
        <p15:guide id="6" pos="7363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0"/>
            <a:ext cx="4068000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9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10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over without anvil">
    <p:bg>
      <p:bgPr>
        <a:solidFill>
          <a:srgbClr val="DA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preencoded.png">
            <a:extLst>
              <a:ext uri="{FF2B5EF4-FFF2-40B4-BE49-F238E27FC236}">
                <a16:creationId xmlns:a16="http://schemas.microsoft.com/office/drawing/2014/main" id="{26A9AB58-5C92-F95E-0D83-14F832C10E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89865" y="1275473"/>
            <a:ext cx="8851917" cy="4363327"/>
          </a:xfrm>
          <a:prstGeom prst="rect">
            <a:avLst/>
          </a:prstGeom>
        </p:spPr>
      </p:pic>
      <p:pic>
        <p:nvPicPr>
          <p:cNvPr id="621064329" name="SAP Logo Placeholder" descr="{&quot;templafy&quot;:{&quot;id&quot;:&quot;49d88b83-8a75-4803-832c-c52ce88a13ed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2640" y="6053328"/>
            <a:ext cx="2212852" cy="536449"/>
          </a:xfrm>
          <a:prstGeom prst="rect">
            <a:avLst/>
          </a:prstGeom>
        </p:spPr>
      </p:pic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109008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1" i="0">
                <a:latin typeface="Arial" panose="020B0604020202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712410" name="Acquired Company Logo Placeholder" descr="{&quot;templafy&quot;:{&quot;id&quot;:&quot;daf73c1c-9e80-4146-8724-3ce9d820bd6b&quot;}}" hidden="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75" y="2141327"/>
            <a:ext cx="4125924" cy="266010"/>
          </a:xfrm>
          <a:prstGeom prst="rect">
            <a:avLst/>
          </a:prstGeom>
        </p:spPr>
      </p:pic>
      <p:sp>
        <p:nvSpPr>
          <p:cNvPr id="11" name="TextBox 10" descr="{&quot;templafy&quot;:{&quot;id&quot;:&quot;e7daaa7c-bb38-4432-a906-d867c26a053a&quot;}}">
            <a:extLst>
              <a:ext uri="{FF2B5EF4-FFF2-40B4-BE49-F238E27FC236}">
                <a16:creationId xmlns:a16="http://schemas.microsoft.com/office/drawing/2014/main" id="{AC53B201-90B9-4E7D-A16A-96A3B827889D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982410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34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0"/>
            <a:ext cx="12195175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7911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noFill/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"/>
          <p:cNvSpPr>
            <a:spLocks noGrp="1"/>
          </p:cNvSpPr>
          <p:nvPr>
            <p:ph idx="1" hasCustomPrompt="1"/>
          </p:nvPr>
        </p:nvSpPr>
        <p:spPr bwMode="gray">
          <a:xfrm>
            <a:off x="504000" y="1620000"/>
            <a:ext cx="11185200" cy="4716000"/>
          </a:xfrm>
          <a:noFill/>
        </p:spPr>
        <p:txBody>
          <a:bodyPr tIns="1368000"/>
          <a:lstStyle>
            <a:lvl1pPr algn="ctr">
              <a:defRPr sz="1400" b="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98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0" userDrawn="1">
          <p15:clr>
            <a:srgbClr val="FBAE40"/>
          </p15:clr>
        </p15:guide>
        <p15:guide id="5" orient="horz" pos="3991" userDrawn="1">
          <p15:clr>
            <a:srgbClr val="FBAE40"/>
          </p15:clr>
        </p15:guide>
        <p15:guide id="6" pos="736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2181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, Contact and 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4361642" name="Acquired Company Logo Placeholder" descr="{&quot;templafy&quot;:{&quot;id&quot;:&quot;55f92215-fb03-4748-b11b-209a4afad059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522453"/>
            <a:ext cx="4125924" cy="2660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3C5639-DDA2-864A-9DC3-7FC80AC852D5}"/>
              </a:ext>
            </a:extLst>
          </p:cNvPr>
          <p:cNvSpPr txBox="1"/>
          <p:nvPr userDrawn="1"/>
        </p:nvSpPr>
        <p:spPr>
          <a:xfrm>
            <a:off x="503238" y="2905125"/>
            <a:ext cx="18370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en-US" sz="1600" b="0" i="0" dirty="0">
                <a:latin typeface="Arial" panose="020B0604020202020204" pitchFamily="34" charset="0"/>
              </a:rPr>
              <a:t>Contact information:</a:t>
            </a:r>
          </a:p>
        </p:txBody>
      </p:sp>
      <p:sp>
        <p:nvSpPr>
          <p:cNvPr id="9" name="Copyright Placeholder" descr="{&quot;templafy&quot;:{&quot;id&quot;:&quot;7cdf9e23-7dba-4743-9b72-f363ed1f0952&quot;}}">
            <a:extLst>
              <a:ext uri="{FF2B5EF4-FFF2-40B4-BE49-F238E27FC236}">
                <a16:creationId xmlns:a16="http://schemas.microsoft.com/office/drawing/2014/main" id="{EDAF1AF5-D568-20CC-6052-F655D86F5486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 b="0" i="0" dirty="0">
                <a:latin typeface="Arial" panose="020B0604020202020204" pitchFamily="34" charset="0"/>
              </a:rPr>
              <a:t>© 2023 SAP SE or an SAP affiliate company. All rights reserved. See Legal Notice on www.sap.com/legal-notice for use terms, disclaimers, disclosures, or restrictions related to this material.</a:t>
            </a:r>
          </a:p>
        </p:txBody>
      </p:sp>
      <p:pic>
        <p:nvPicPr>
          <p:cNvPr id="1894165870" name="SAP Logo Placeholder" descr="{&quot;templafy&quot;:{&quot;id&quot;:&quot;88b65235-d90b-4555-8240-22b9b9a0a54e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760" y="5797296"/>
            <a:ext cx="2212852" cy="53644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692DE12-4084-77D2-FD2A-8E63F6FBE7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238" y="1466850"/>
            <a:ext cx="5413477" cy="846386"/>
          </a:xfrm>
        </p:spPr>
        <p:txBody>
          <a:bodyPr/>
          <a:lstStyle>
            <a:lvl1pPr>
              <a:defRPr sz="5500"/>
            </a:lvl1pPr>
          </a:lstStyle>
          <a:p>
            <a:r>
              <a:rPr lang="en-GB" dirty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9031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7364" userDrawn="1">
          <p15:clr>
            <a:srgbClr val="FBAE40"/>
          </p15:clr>
        </p15:guide>
        <p15:guide id="2" orient="horz" pos="924" userDrawn="1">
          <p15:clr>
            <a:srgbClr val="FBAE40"/>
          </p15:clr>
        </p15:guide>
        <p15:guide id="4" orient="horz" pos="1830" userDrawn="1">
          <p15:clr>
            <a:srgbClr val="FBAE40"/>
          </p15:clr>
        </p15:guide>
        <p15:guide id="5" orient="horz" pos="4000" userDrawn="1">
          <p15:clr>
            <a:srgbClr val="FBAE40"/>
          </p15:clr>
        </p15:guide>
        <p15:guide id="6" pos="317" userDrawn="1">
          <p15:clr>
            <a:srgbClr val="FBAE40"/>
          </p15:clr>
        </p15:guide>
        <p15:guide id="8" pos="3841" userDrawn="1">
          <p15:clr>
            <a:srgbClr val="FBAE40"/>
          </p15:clr>
        </p15:guide>
        <p15:guide id="9" orient="horz" pos="31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blue 10, blu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751C266A-0AFD-3CDC-D08E-CB1AD5504E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0" y="0"/>
            <a:ext cx="12194017" cy="6858000"/>
          </a:xfrm>
          <a:prstGeom prst="rect">
            <a:avLst/>
          </a:prstGeom>
        </p:spPr>
      </p:pic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46D9D0CC-9B3B-1D2F-9631-49CCA4207CA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80" y="0"/>
            <a:ext cx="10913647" cy="6858000"/>
          </a:xfrm>
          <a:prstGeom prst="rect">
            <a:avLst/>
          </a:prstGeom>
        </p:spPr>
      </p:pic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FA070BE3-ABE5-9558-8837-A6E2D6ED9CC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508663" y="5794670"/>
            <a:ext cx="1239725" cy="60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856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green 6, gree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5662BAFA-1755-D596-D4AF-96151DE3E5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0" y="0"/>
            <a:ext cx="12194017" cy="6858000"/>
          </a:xfrm>
          <a:prstGeom prst="rect">
            <a:avLst/>
          </a:prstGeom>
        </p:spPr>
      </p:pic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B417A979-647E-6BB7-1493-6341912F0B6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80" y="0"/>
            <a:ext cx="10913647" cy="6858000"/>
          </a:xfrm>
          <a:prstGeom prst="rect">
            <a:avLst/>
          </a:prstGeom>
        </p:spPr>
      </p:pic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6462D3DC-253A-8F06-099B-96EEB7D6B07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508663" y="5794670"/>
            <a:ext cx="1239725" cy="60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667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pink 10, pink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8C826CD8-DA32-157E-9900-079A4A17E3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0" y="0"/>
            <a:ext cx="12194017" cy="6858000"/>
          </a:xfrm>
          <a:prstGeom prst="rect">
            <a:avLst/>
          </a:prstGeom>
        </p:spPr>
      </p:pic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3D4E235C-0BBE-C419-7A60-12CD69F30C8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80" y="0"/>
            <a:ext cx="10913647" cy="6858000"/>
          </a:xfrm>
          <a:prstGeom prst="rect">
            <a:avLst/>
          </a:prstGeom>
        </p:spPr>
      </p:pic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6462D3DC-253A-8F06-099B-96EEB7D6B07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508663" y="5794670"/>
            <a:ext cx="1239725" cy="60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198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green 5, anvil gre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C450673D-B8B2-8AD8-DAC6-7A6AAB14F6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0" y="0"/>
            <a:ext cx="12194017" cy="6858000"/>
          </a:xfrm>
          <a:prstGeom prst="rect">
            <a:avLst/>
          </a:prstGeom>
        </p:spPr>
      </p:pic>
      <p:pic>
        <p:nvPicPr>
          <p:cNvPr id="6" name="Image 2" descr="preencoded.png">
            <a:extLst>
              <a:ext uri="{FF2B5EF4-FFF2-40B4-BE49-F238E27FC236}">
                <a16:creationId xmlns:a16="http://schemas.microsoft.com/office/drawing/2014/main" id="{8F22D63E-5098-668A-17AE-E828FD1E67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766410" y="1671491"/>
            <a:ext cx="6920106" cy="3403277"/>
          </a:xfrm>
          <a:prstGeom prst="rect">
            <a:avLst/>
          </a:prstGeom>
        </p:spPr>
      </p:pic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2FF82C60-8861-BCCB-0207-74E04475855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508663" y="5794670"/>
            <a:ext cx="1239725" cy="60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1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nk cover with anvil">
    <p:bg>
      <p:bgPr>
        <a:solidFill>
          <a:srgbClr val="510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preencoded.png">
            <a:extLst>
              <a:ext uri="{FF2B5EF4-FFF2-40B4-BE49-F238E27FC236}">
                <a16:creationId xmlns:a16="http://schemas.microsoft.com/office/drawing/2014/main" id="{26A9AB58-5C92-F95E-0D83-14F832C10E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89865" y="1275473"/>
            <a:ext cx="8851917" cy="4363327"/>
          </a:xfrm>
          <a:prstGeom prst="rect">
            <a:avLst/>
          </a:prstGeom>
        </p:spPr>
      </p:pic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109008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chemeClr val="bg1"/>
                </a:solidFill>
                <a:latin typeface="Arial" panose="020B0604020202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Box 10" descr="{&quot;templafy&quot;:{&quot;id&quot;:&quot;61478eb3-fa92-4af3-9e91-9295dbba4814&quot;}}">
            <a:extLst>
              <a:ext uri="{FF2B5EF4-FFF2-40B4-BE49-F238E27FC236}">
                <a16:creationId xmlns:a16="http://schemas.microsoft.com/office/drawing/2014/main" id="{AC53B201-90B9-4E7D-A16A-96A3B827889D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  <p:pic>
        <p:nvPicPr>
          <p:cNvPr id="2069772150" name="SAP Logo Placeholder" descr="{&quot;templafy&quot;:{&quot;id&quot;:&quot;8647fd8f-7b6c-4db3-a2f2-659318cfec13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2640" y="6053328"/>
            <a:ext cx="2212852" cy="536449"/>
          </a:xfrm>
          <a:prstGeom prst="rect">
            <a:avLst/>
          </a:prstGeom>
        </p:spPr>
      </p:pic>
      <p:pic>
        <p:nvPicPr>
          <p:cNvPr id="1776268597" name="Acquired Company Logo Placeholder" descr="{&quot;templafy&quot;:{&quot;id&quot;:&quot;6c029823-832a-469d-8203-c4dbdbe6e03d&quot;}}" hidden="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75" y="2045822"/>
            <a:ext cx="4125924" cy="26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57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34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with anvil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5D32D2A-E2F7-EA9D-8CB4-F270F09B15E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156173" y="0"/>
            <a:ext cx="5039001" cy="6858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A0D58351-7331-A48C-A343-895ED628F5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39129" y="1004446"/>
            <a:ext cx="6259235" cy="3073190"/>
          </a:xfrm>
          <a:prstGeom prst="rect">
            <a:avLst/>
          </a:prstGeom>
        </p:spPr>
      </p:pic>
      <p:pic>
        <p:nvPicPr>
          <p:cNvPr id="1687639215" name="SAP Logo Placeholder" descr="{&quot;templafy&quot;:{&quot;id&quot;:&quot;98579100-1486-4745-a787-f9cf077cec2a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253" y="6053328"/>
            <a:ext cx="2212852" cy="536449"/>
          </a:xfrm>
          <a:prstGeom prst="rect">
            <a:avLst/>
          </a:prstGeom>
        </p:spPr>
      </p:pic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633305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1" i="0">
                <a:latin typeface="Arial" panose="020B0604020202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55830981" name="Acquired Company Logo Placeholder" descr="{&quot;templafy&quot;:{&quot;id&quot;:&quot;f1b683f5-5a2c-49e6-ae0d-b8c5e1419b3c&quot;}}" hidden="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75" y="531983"/>
            <a:ext cx="4125924" cy="266010"/>
          </a:xfrm>
          <a:prstGeom prst="rect">
            <a:avLst/>
          </a:prstGeom>
        </p:spPr>
      </p:pic>
      <p:sp>
        <p:nvSpPr>
          <p:cNvPr id="11" name="TextBox 10" descr="{&quot;templafy&quot;:{&quot;id&quot;:&quot;aa0dc523-78d9-4d73-97b4-75a6a3102444&quot;}}">
            <a:extLst>
              <a:ext uri="{FF2B5EF4-FFF2-40B4-BE49-F238E27FC236}">
                <a16:creationId xmlns:a16="http://schemas.microsoft.com/office/drawing/2014/main" id="{AC53B201-90B9-4E7D-A16A-96A3B827889D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4175716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41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cover with anvil and image">
    <p:bg>
      <p:bgPr>
        <a:solidFill>
          <a:srgbClr val="BDE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5D32D2A-E2F7-EA9D-8CB4-F270F09B15E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156173" y="0"/>
            <a:ext cx="5039001" cy="6858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A0D58351-7331-A48C-A343-895ED628F5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39129" y="1004446"/>
            <a:ext cx="6259235" cy="3073190"/>
          </a:xfrm>
          <a:prstGeom prst="rect">
            <a:avLst/>
          </a:prstGeom>
        </p:spPr>
      </p:pic>
      <p:pic>
        <p:nvPicPr>
          <p:cNvPr id="2026162228" name="SAP Logo Placeholder" descr="{&quot;templafy&quot;:{&quot;id&quot;:&quot;4af8b269-df39-4948-bc4d-6962dac6990c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253" y="6053328"/>
            <a:ext cx="2212852" cy="536449"/>
          </a:xfrm>
          <a:prstGeom prst="rect">
            <a:avLst/>
          </a:prstGeom>
        </p:spPr>
      </p:pic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633305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1" i="0">
                <a:latin typeface="Arial" panose="020B0604020202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71434145" name="Acquired Company Logo Placeholder" descr="{&quot;templafy&quot;:{&quot;id&quot;:&quot;b4214c69-c47d-456c-9c86-14bcea3eb96f&quot;}}" hidden="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75" y="531983"/>
            <a:ext cx="4125924" cy="266010"/>
          </a:xfrm>
          <a:prstGeom prst="rect">
            <a:avLst/>
          </a:prstGeom>
        </p:spPr>
      </p:pic>
      <p:sp>
        <p:nvSpPr>
          <p:cNvPr id="11" name="TextBox 10" descr="{&quot;templafy&quot;:{&quot;id&quot;:&quot;1573a714-976a-41a4-9794-ee62e1da9514&quot;}}">
            <a:extLst>
              <a:ext uri="{FF2B5EF4-FFF2-40B4-BE49-F238E27FC236}">
                <a16:creationId xmlns:a16="http://schemas.microsoft.com/office/drawing/2014/main" id="{AC53B201-90B9-4E7D-A16A-96A3B827889D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3464715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41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l cover with anvil and image">
    <p:bg>
      <p:bgPr>
        <a:solidFill>
          <a:srgbClr val="C1F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A0D58351-7331-A48C-A343-895ED628F5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2355" y="1722606"/>
            <a:ext cx="4873193" cy="2392664"/>
          </a:xfrm>
          <a:prstGeom prst="rect">
            <a:avLst/>
          </a:prstGeom>
        </p:spPr>
      </p:pic>
      <p:pic>
        <p:nvPicPr>
          <p:cNvPr id="1661300160" name="SAP Logo Placeholder" descr="{&quot;templafy&quot;:{&quot;id&quot;:&quot;7100154d-5541-4170-9c29-a1ae2a0f3653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104" y="6053328"/>
            <a:ext cx="2212852" cy="536449"/>
          </a:xfrm>
          <a:prstGeom prst="rect">
            <a:avLst/>
          </a:prstGeom>
        </p:spPr>
      </p:pic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5536025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1" i="0">
                <a:latin typeface="Arial" panose="020B0604020202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189885575" name="Acquired Company Logo Placeholder" descr="{&quot;templafy&quot;:{&quot;id&quot;:&quot;f2b47863-13e5-4c79-b658-d8de896a8d54&quot;}}" hidden="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75" y="531983"/>
            <a:ext cx="4125924" cy="266010"/>
          </a:xfrm>
          <a:prstGeom prst="rect">
            <a:avLst/>
          </a:prstGeom>
        </p:spPr>
      </p:pic>
      <p:sp>
        <p:nvSpPr>
          <p:cNvPr id="11" name="TextBox 10" descr="{&quot;templafy&quot;:{&quot;id&quot;:&quot;20f5b3dd-ae91-43f7-9288-4060badccd4f&quot;}}">
            <a:extLst>
              <a:ext uri="{FF2B5EF4-FFF2-40B4-BE49-F238E27FC236}">
                <a16:creationId xmlns:a16="http://schemas.microsoft.com/office/drawing/2014/main" id="{AC53B201-90B9-4E7D-A16A-96A3B827889D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5D32D2A-E2F7-EA9D-8CB4-F270F09B15E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69013" y="0"/>
            <a:ext cx="6126162" cy="6858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3096667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41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over with image in anvil shape">
    <p:bg>
      <p:bgPr>
        <a:solidFill>
          <a:srgbClr val="017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8902396" name="SAP Logo Placeholder" descr="{&quot;templafy&quot;:{&quot;id&quot;:&quot;b81cd069-e335-4c67-b905-7c8768f52e77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6053328"/>
            <a:ext cx="2212852" cy="536449"/>
          </a:xfrm>
          <a:prstGeom prst="rect">
            <a:avLst/>
          </a:prstGeom>
        </p:spPr>
      </p:pic>
      <p:sp>
        <p:nvSpPr>
          <p:cNvPr id="6" name="Title">
            <a:extLst>
              <a:ext uri="{FF2B5EF4-FFF2-40B4-BE49-F238E27FC236}">
                <a16:creationId xmlns:a16="http://schemas.microsoft.com/office/drawing/2014/main" id="{729E6C33-847C-5792-E2BD-5963C662EC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5529704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1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626155575" name="Acquired Company Logo Placeholder" descr="{&quot;templafy&quot;:{&quot;id&quot;:&quot;078d39d7-e924-4b8f-8dd3-bf0f6cd0c5eb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" y="2045822"/>
            <a:ext cx="4125924" cy="266010"/>
          </a:xfrm>
          <a:prstGeom prst="rect">
            <a:avLst/>
          </a:prstGeom>
        </p:spPr>
      </p:pic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2BFABF1-DD81-F2D4-FD65-DBCD6636029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69496" y="2029240"/>
            <a:ext cx="5711687" cy="2828844"/>
          </a:xfrm>
          <a:custGeom>
            <a:avLst/>
            <a:gdLst>
              <a:gd name="connsiteX0" fmla="*/ 0 w 5453062"/>
              <a:gd name="connsiteY0" fmla="*/ 0 h 2700337"/>
              <a:gd name="connsiteX1" fmla="*/ 5453062 w 5453062"/>
              <a:gd name="connsiteY1" fmla="*/ 0 h 2700337"/>
              <a:gd name="connsiteX2" fmla="*/ 5453062 w 5453062"/>
              <a:gd name="connsiteY2" fmla="*/ 2700337 h 2700337"/>
              <a:gd name="connsiteX3" fmla="*/ 0 w 5453062"/>
              <a:gd name="connsiteY3" fmla="*/ 2700337 h 2700337"/>
              <a:gd name="connsiteX4" fmla="*/ 0 w 5453062"/>
              <a:gd name="connsiteY4" fmla="*/ 0 h 2700337"/>
              <a:gd name="connsiteX0" fmla="*/ 0 w 5453062"/>
              <a:gd name="connsiteY0" fmla="*/ 0 h 2758526"/>
              <a:gd name="connsiteX1" fmla="*/ 5453062 w 5453062"/>
              <a:gd name="connsiteY1" fmla="*/ 0 h 2758526"/>
              <a:gd name="connsiteX2" fmla="*/ 2751426 w 5453062"/>
              <a:gd name="connsiteY2" fmla="*/ 2758526 h 2758526"/>
              <a:gd name="connsiteX3" fmla="*/ 0 w 5453062"/>
              <a:gd name="connsiteY3" fmla="*/ 2700337 h 2758526"/>
              <a:gd name="connsiteX4" fmla="*/ 0 w 5453062"/>
              <a:gd name="connsiteY4" fmla="*/ 0 h 2758526"/>
              <a:gd name="connsiteX0" fmla="*/ 0 w 5453062"/>
              <a:gd name="connsiteY0" fmla="*/ 0 h 2700337"/>
              <a:gd name="connsiteX1" fmla="*/ 5453062 w 5453062"/>
              <a:gd name="connsiteY1" fmla="*/ 0 h 2700337"/>
              <a:gd name="connsiteX2" fmla="*/ 2726487 w 5453062"/>
              <a:gd name="connsiteY2" fmla="*/ 2700336 h 2700337"/>
              <a:gd name="connsiteX3" fmla="*/ 0 w 5453062"/>
              <a:gd name="connsiteY3" fmla="*/ 2700337 h 2700337"/>
              <a:gd name="connsiteX4" fmla="*/ 0 w 5453062"/>
              <a:gd name="connsiteY4" fmla="*/ 0 h 2700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3062" h="2700337">
                <a:moveTo>
                  <a:pt x="0" y="0"/>
                </a:moveTo>
                <a:lnTo>
                  <a:pt x="5453062" y="0"/>
                </a:lnTo>
                <a:lnTo>
                  <a:pt x="2726487" y="2700336"/>
                </a:lnTo>
                <a:lnTo>
                  <a:pt x="0" y="2700337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Click to add image</a:t>
            </a:r>
          </a:p>
        </p:txBody>
      </p:sp>
      <p:sp>
        <p:nvSpPr>
          <p:cNvPr id="15" name="TextBox 14" descr="{&quot;templafy&quot;:{&quot;id&quot;:&quot;45bbbf92-a717-4a11-9a57-3a0bd7abd39b&quot;}}">
            <a:extLst>
              <a:ext uri="{FF2B5EF4-FFF2-40B4-BE49-F238E27FC236}">
                <a16:creationId xmlns:a16="http://schemas.microsoft.com/office/drawing/2014/main" id="{0FA9D6E6-AE97-2973-2805-63C5FBC0F61C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72" panose="020B0503030000000003" pitchFamily="34" charset="0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084997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41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11185200" cy="4716000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tags" Target="../tags/tag89.xml"/><Relationship Id="rId21" Type="http://schemas.openxmlformats.org/officeDocument/2006/relationships/slideLayout" Target="../slideLayouts/slideLayout21.xml"/><Relationship Id="rId42" Type="http://schemas.openxmlformats.org/officeDocument/2006/relationships/tags" Target="../tags/tag14.xml"/><Relationship Id="rId47" Type="http://schemas.openxmlformats.org/officeDocument/2006/relationships/tags" Target="../tags/tag19.xml"/><Relationship Id="rId63" Type="http://schemas.openxmlformats.org/officeDocument/2006/relationships/tags" Target="../tags/tag35.xml"/><Relationship Id="rId68" Type="http://schemas.openxmlformats.org/officeDocument/2006/relationships/tags" Target="../tags/tag40.xml"/><Relationship Id="rId84" Type="http://schemas.openxmlformats.org/officeDocument/2006/relationships/tags" Target="../tags/tag56.xml"/><Relationship Id="rId89" Type="http://schemas.openxmlformats.org/officeDocument/2006/relationships/tags" Target="../tags/tag61.xml"/><Relationship Id="rId112" Type="http://schemas.openxmlformats.org/officeDocument/2006/relationships/tags" Target="../tags/tag84.xml"/><Relationship Id="rId133" Type="http://schemas.openxmlformats.org/officeDocument/2006/relationships/tags" Target="../tags/tag105.xml"/><Relationship Id="rId138" Type="http://schemas.openxmlformats.org/officeDocument/2006/relationships/tags" Target="../tags/tag110.xml"/><Relationship Id="rId16" Type="http://schemas.openxmlformats.org/officeDocument/2006/relationships/slideLayout" Target="../slideLayouts/slideLayout16.xml"/><Relationship Id="rId107" Type="http://schemas.openxmlformats.org/officeDocument/2006/relationships/tags" Target="../tags/tag79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4.xml"/><Relationship Id="rId37" Type="http://schemas.openxmlformats.org/officeDocument/2006/relationships/tags" Target="../tags/tag9.xml"/><Relationship Id="rId53" Type="http://schemas.openxmlformats.org/officeDocument/2006/relationships/tags" Target="../tags/tag25.xml"/><Relationship Id="rId58" Type="http://schemas.openxmlformats.org/officeDocument/2006/relationships/tags" Target="../tags/tag30.xml"/><Relationship Id="rId74" Type="http://schemas.openxmlformats.org/officeDocument/2006/relationships/tags" Target="../tags/tag46.xml"/><Relationship Id="rId79" Type="http://schemas.openxmlformats.org/officeDocument/2006/relationships/tags" Target="../tags/tag51.xml"/><Relationship Id="rId102" Type="http://schemas.openxmlformats.org/officeDocument/2006/relationships/tags" Target="../tags/tag74.xml"/><Relationship Id="rId123" Type="http://schemas.openxmlformats.org/officeDocument/2006/relationships/tags" Target="../tags/tag95.xml"/><Relationship Id="rId128" Type="http://schemas.openxmlformats.org/officeDocument/2006/relationships/tags" Target="../tags/tag100.xml"/><Relationship Id="rId144" Type="http://schemas.openxmlformats.org/officeDocument/2006/relationships/tags" Target="../tags/tag116.xml"/><Relationship Id="rId149" Type="http://schemas.openxmlformats.org/officeDocument/2006/relationships/tags" Target="../tags/tag121.xml"/><Relationship Id="rId5" Type="http://schemas.openxmlformats.org/officeDocument/2006/relationships/slideLayout" Target="../slideLayouts/slideLayout5.xml"/><Relationship Id="rId90" Type="http://schemas.openxmlformats.org/officeDocument/2006/relationships/tags" Target="../tags/tag62.xml"/><Relationship Id="rId95" Type="http://schemas.openxmlformats.org/officeDocument/2006/relationships/tags" Target="../tags/tag67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tags" Target="../tags/tag15.xml"/><Relationship Id="rId48" Type="http://schemas.openxmlformats.org/officeDocument/2006/relationships/tags" Target="../tags/tag20.xml"/><Relationship Id="rId64" Type="http://schemas.openxmlformats.org/officeDocument/2006/relationships/tags" Target="../tags/tag36.xml"/><Relationship Id="rId69" Type="http://schemas.openxmlformats.org/officeDocument/2006/relationships/tags" Target="../tags/tag41.xml"/><Relationship Id="rId113" Type="http://schemas.openxmlformats.org/officeDocument/2006/relationships/tags" Target="../tags/tag85.xml"/><Relationship Id="rId118" Type="http://schemas.openxmlformats.org/officeDocument/2006/relationships/tags" Target="../tags/tag90.xml"/><Relationship Id="rId134" Type="http://schemas.openxmlformats.org/officeDocument/2006/relationships/tags" Target="../tags/tag106.xml"/><Relationship Id="rId139" Type="http://schemas.openxmlformats.org/officeDocument/2006/relationships/tags" Target="../tags/tag111.xml"/><Relationship Id="rId80" Type="http://schemas.openxmlformats.org/officeDocument/2006/relationships/tags" Target="../tags/tag52.xml"/><Relationship Id="rId85" Type="http://schemas.openxmlformats.org/officeDocument/2006/relationships/tags" Target="../tags/tag57.xml"/><Relationship Id="rId150" Type="http://schemas.openxmlformats.org/officeDocument/2006/relationships/tags" Target="../tags/tag122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5.xml"/><Relationship Id="rId38" Type="http://schemas.openxmlformats.org/officeDocument/2006/relationships/tags" Target="../tags/tag10.xml"/><Relationship Id="rId46" Type="http://schemas.openxmlformats.org/officeDocument/2006/relationships/tags" Target="../tags/tag18.xml"/><Relationship Id="rId59" Type="http://schemas.openxmlformats.org/officeDocument/2006/relationships/tags" Target="../tags/tag31.xml"/><Relationship Id="rId67" Type="http://schemas.openxmlformats.org/officeDocument/2006/relationships/tags" Target="../tags/tag39.xml"/><Relationship Id="rId103" Type="http://schemas.openxmlformats.org/officeDocument/2006/relationships/tags" Target="../tags/tag75.xml"/><Relationship Id="rId108" Type="http://schemas.openxmlformats.org/officeDocument/2006/relationships/tags" Target="../tags/tag80.xml"/><Relationship Id="rId116" Type="http://schemas.openxmlformats.org/officeDocument/2006/relationships/tags" Target="../tags/tag88.xml"/><Relationship Id="rId124" Type="http://schemas.openxmlformats.org/officeDocument/2006/relationships/tags" Target="../tags/tag96.xml"/><Relationship Id="rId129" Type="http://schemas.openxmlformats.org/officeDocument/2006/relationships/tags" Target="../tags/tag101.xml"/><Relationship Id="rId137" Type="http://schemas.openxmlformats.org/officeDocument/2006/relationships/tags" Target="../tags/tag109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3.xml"/><Relationship Id="rId54" Type="http://schemas.openxmlformats.org/officeDocument/2006/relationships/tags" Target="../tags/tag26.xml"/><Relationship Id="rId62" Type="http://schemas.openxmlformats.org/officeDocument/2006/relationships/tags" Target="../tags/tag34.xml"/><Relationship Id="rId70" Type="http://schemas.openxmlformats.org/officeDocument/2006/relationships/tags" Target="../tags/tag42.xml"/><Relationship Id="rId75" Type="http://schemas.openxmlformats.org/officeDocument/2006/relationships/tags" Target="../tags/tag47.xml"/><Relationship Id="rId83" Type="http://schemas.openxmlformats.org/officeDocument/2006/relationships/tags" Target="../tags/tag55.xml"/><Relationship Id="rId88" Type="http://schemas.openxmlformats.org/officeDocument/2006/relationships/tags" Target="../tags/tag60.xml"/><Relationship Id="rId91" Type="http://schemas.openxmlformats.org/officeDocument/2006/relationships/tags" Target="../tags/tag63.xml"/><Relationship Id="rId96" Type="http://schemas.openxmlformats.org/officeDocument/2006/relationships/tags" Target="../tags/tag68.xml"/><Relationship Id="rId111" Type="http://schemas.openxmlformats.org/officeDocument/2006/relationships/tags" Target="../tags/tag83.xml"/><Relationship Id="rId132" Type="http://schemas.openxmlformats.org/officeDocument/2006/relationships/tags" Target="../tags/tag104.xml"/><Relationship Id="rId140" Type="http://schemas.openxmlformats.org/officeDocument/2006/relationships/tags" Target="../tags/tag112.xml"/><Relationship Id="rId145" Type="http://schemas.openxmlformats.org/officeDocument/2006/relationships/tags" Target="../tags/tag117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8.xml"/><Relationship Id="rId49" Type="http://schemas.openxmlformats.org/officeDocument/2006/relationships/tags" Target="../tags/tag21.xml"/><Relationship Id="rId57" Type="http://schemas.openxmlformats.org/officeDocument/2006/relationships/tags" Target="../tags/tag29.xml"/><Relationship Id="rId106" Type="http://schemas.openxmlformats.org/officeDocument/2006/relationships/tags" Target="../tags/tag78.xml"/><Relationship Id="rId114" Type="http://schemas.openxmlformats.org/officeDocument/2006/relationships/tags" Target="../tags/tag86.xml"/><Relationship Id="rId119" Type="http://schemas.openxmlformats.org/officeDocument/2006/relationships/tags" Target="../tags/tag91.xml"/><Relationship Id="rId127" Type="http://schemas.openxmlformats.org/officeDocument/2006/relationships/tags" Target="../tags/tag99.xml"/><Relationship Id="rId10" Type="http://schemas.openxmlformats.org/officeDocument/2006/relationships/slideLayout" Target="../slideLayouts/slideLayout10.xml"/><Relationship Id="rId31" Type="http://schemas.openxmlformats.org/officeDocument/2006/relationships/tags" Target="../tags/tag3.xml"/><Relationship Id="rId44" Type="http://schemas.openxmlformats.org/officeDocument/2006/relationships/tags" Target="../tags/tag16.xml"/><Relationship Id="rId52" Type="http://schemas.openxmlformats.org/officeDocument/2006/relationships/tags" Target="../tags/tag24.xml"/><Relationship Id="rId60" Type="http://schemas.openxmlformats.org/officeDocument/2006/relationships/tags" Target="../tags/tag32.xml"/><Relationship Id="rId65" Type="http://schemas.openxmlformats.org/officeDocument/2006/relationships/tags" Target="../tags/tag37.xml"/><Relationship Id="rId73" Type="http://schemas.openxmlformats.org/officeDocument/2006/relationships/tags" Target="../tags/tag45.xml"/><Relationship Id="rId78" Type="http://schemas.openxmlformats.org/officeDocument/2006/relationships/tags" Target="../tags/tag50.xml"/><Relationship Id="rId81" Type="http://schemas.openxmlformats.org/officeDocument/2006/relationships/tags" Target="../tags/tag53.xml"/><Relationship Id="rId86" Type="http://schemas.openxmlformats.org/officeDocument/2006/relationships/tags" Target="../tags/tag58.xml"/><Relationship Id="rId94" Type="http://schemas.openxmlformats.org/officeDocument/2006/relationships/tags" Target="../tags/tag66.xml"/><Relationship Id="rId99" Type="http://schemas.openxmlformats.org/officeDocument/2006/relationships/tags" Target="../tags/tag71.xml"/><Relationship Id="rId101" Type="http://schemas.openxmlformats.org/officeDocument/2006/relationships/tags" Target="../tags/tag73.xml"/><Relationship Id="rId122" Type="http://schemas.openxmlformats.org/officeDocument/2006/relationships/tags" Target="../tags/tag94.xml"/><Relationship Id="rId130" Type="http://schemas.openxmlformats.org/officeDocument/2006/relationships/tags" Target="../tags/tag102.xml"/><Relationship Id="rId135" Type="http://schemas.openxmlformats.org/officeDocument/2006/relationships/tags" Target="../tags/tag107.xml"/><Relationship Id="rId143" Type="http://schemas.openxmlformats.org/officeDocument/2006/relationships/tags" Target="../tags/tag115.xml"/><Relationship Id="rId148" Type="http://schemas.openxmlformats.org/officeDocument/2006/relationships/tags" Target="../tags/tag120.xml"/><Relationship Id="rId151" Type="http://schemas.openxmlformats.org/officeDocument/2006/relationships/tags" Target="../tags/tag12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tags" Target="../tags/tag11.xml"/><Relationship Id="rId109" Type="http://schemas.openxmlformats.org/officeDocument/2006/relationships/tags" Target="../tags/tag81.xml"/><Relationship Id="rId34" Type="http://schemas.openxmlformats.org/officeDocument/2006/relationships/tags" Target="../tags/tag6.xml"/><Relationship Id="rId50" Type="http://schemas.openxmlformats.org/officeDocument/2006/relationships/tags" Target="../tags/tag22.xml"/><Relationship Id="rId55" Type="http://schemas.openxmlformats.org/officeDocument/2006/relationships/tags" Target="../tags/tag27.xml"/><Relationship Id="rId76" Type="http://schemas.openxmlformats.org/officeDocument/2006/relationships/tags" Target="../tags/tag48.xml"/><Relationship Id="rId97" Type="http://schemas.openxmlformats.org/officeDocument/2006/relationships/tags" Target="../tags/tag69.xml"/><Relationship Id="rId104" Type="http://schemas.openxmlformats.org/officeDocument/2006/relationships/tags" Target="../tags/tag76.xml"/><Relationship Id="rId120" Type="http://schemas.openxmlformats.org/officeDocument/2006/relationships/tags" Target="../tags/tag92.xml"/><Relationship Id="rId125" Type="http://schemas.openxmlformats.org/officeDocument/2006/relationships/tags" Target="../tags/tag97.xml"/><Relationship Id="rId141" Type="http://schemas.openxmlformats.org/officeDocument/2006/relationships/tags" Target="../tags/tag113.xml"/><Relationship Id="rId146" Type="http://schemas.openxmlformats.org/officeDocument/2006/relationships/tags" Target="../tags/tag118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43.xml"/><Relationship Id="rId92" Type="http://schemas.openxmlformats.org/officeDocument/2006/relationships/tags" Target="../tags/tag64.xml"/><Relationship Id="rId2" Type="http://schemas.openxmlformats.org/officeDocument/2006/relationships/slideLayout" Target="../slideLayouts/slideLayout2.xml"/><Relationship Id="rId29" Type="http://schemas.openxmlformats.org/officeDocument/2006/relationships/theme" Target="../theme/theme1.xml"/><Relationship Id="rId24" Type="http://schemas.openxmlformats.org/officeDocument/2006/relationships/slideLayout" Target="../slideLayouts/slideLayout24.xml"/><Relationship Id="rId40" Type="http://schemas.openxmlformats.org/officeDocument/2006/relationships/tags" Target="../tags/tag12.xml"/><Relationship Id="rId45" Type="http://schemas.openxmlformats.org/officeDocument/2006/relationships/tags" Target="../tags/tag17.xml"/><Relationship Id="rId66" Type="http://schemas.openxmlformats.org/officeDocument/2006/relationships/tags" Target="../tags/tag38.xml"/><Relationship Id="rId87" Type="http://schemas.openxmlformats.org/officeDocument/2006/relationships/tags" Target="../tags/tag59.xml"/><Relationship Id="rId110" Type="http://schemas.openxmlformats.org/officeDocument/2006/relationships/tags" Target="../tags/tag82.xml"/><Relationship Id="rId115" Type="http://schemas.openxmlformats.org/officeDocument/2006/relationships/tags" Target="../tags/tag87.xml"/><Relationship Id="rId131" Type="http://schemas.openxmlformats.org/officeDocument/2006/relationships/tags" Target="../tags/tag103.xml"/><Relationship Id="rId136" Type="http://schemas.openxmlformats.org/officeDocument/2006/relationships/tags" Target="../tags/tag108.xml"/><Relationship Id="rId61" Type="http://schemas.openxmlformats.org/officeDocument/2006/relationships/tags" Target="../tags/tag33.xml"/><Relationship Id="rId82" Type="http://schemas.openxmlformats.org/officeDocument/2006/relationships/tags" Target="../tags/tag54.xml"/><Relationship Id="rId152" Type="http://schemas.openxmlformats.org/officeDocument/2006/relationships/tags" Target="../tags/tag124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tags" Target="../tags/tag2.xml"/><Relationship Id="rId35" Type="http://schemas.openxmlformats.org/officeDocument/2006/relationships/tags" Target="../tags/tag7.xml"/><Relationship Id="rId56" Type="http://schemas.openxmlformats.org/officeDocument/2006/relationships/tags" Target="../tags/tag28.xml"/><Relationship Id="rId77" Type="http://schemas.openxmlformats.org/officeDocument/2006/relationships/tags" Target="../tags/tag49.xml"/><Relationship Id="rId100" Type="http://schemas.openxmlformats.org/officeDocument/2006/relationships/tags" Target="../tags/tag72.xml"/><Relationship Id="rId105" Type="http://schemas.openxmlformats.org/officeDocument/2006/relationships/tags" Target="../tags/tag77.xml"/><Relationship Id="rId126" Type="http://schemas.openxmlformats.org/officeDocument/2006/relationships/tags" Target="../tags/tag98.xml"/><Relationship Id="rId147" Type="http://schemas.openxmlformats.org/officeDocument/2006/relationships/tags" Target="../tags/tag119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3.xml"/><Relationship Id="rId72" Type="http://schemas.openxmlformats.org/officeDocument/2006/relationships/tags" Target="../tags/tag44.xml"/><Relationship Id="rId93" Type="http://schemas.openxmlformats.org/officeDocument/2006/relationships/tags" Target="../tags/tag65.xml"/><Relationship Id="rId98" Type="http://schemas.openxmlformats.org/officeDocument/2006/relationships/tags" Target="../tags/tag70.xml"/><Relationship Id="rId121" Type="http://schemas.openxmlformats.org/officeDocument/2006/relationships/tags" Target="../tags/tag93.xml"/><Relationship Id="rId142" Type="http://schemas.openxmlformats.org/officeDocument/2006/relationships/tags" Target="../tags/tag114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b="0" i="0" noProof="0" smtClean="0">
                <a:latin typeface="Arial" panose="020B0604020202020204" pitchFamily="34" charset="0"/>
              </a:rPr>
              <a:pPr marL="0" lvl="0" indent="0" algn="r">
                <a:buNone/>
              </a:pPr>
              <a:t>‹#›</a:t>
            </a:fld>
            <a:endParaRPr lang="en-US" sz="900" b="0" i="0" noProof="0" dirty="0">
              <a:latin typeface="Arial" panose="020B0604020202020204" pitchFamily="34" charset="0"/>
            </a:endParaRPr>
          </a:p>
        </p:txBody>
      </p:sp>
      <p:sp>
        <p:nvSpPr>
          <p:cNvPr id="12" name="Copyright Placeholder" descr="{&quot;templafy&quot;:{&quot;id&quot;:&quot;60051dd4-4ab0-4ee8-8b18-f35976cd7000&quot;}}">
            <a:extLst>
              <a:ext uri="{FF2B5EF4-FFF2-40B4-BE49-F238E27FC236}">
                <a16:creationId xmlns:a16="http://schemas.microsoft.com/office/drawing/2014/main" id="{539D88F9-B48F-F143-B90F-EDFB85A350E8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 b="0" i="0" dirty="0">
                <a:latin typeface="Arial" panose="020B0604020202020204" pitchFamily="34" charset="0"/>
              </a:rPr>
              <a:t>INTERNAL – SAP and </a:t>
            </a:r>
            <a:r>
              <a:rPr lang="en-US" altLang="zh-CN" sz="600" b="0" i="0" dirty="0">
                <a:latin typeface="Arial" panose="020B0604020202020204" pitchFamily="34" charset="0"/>
              </a:rPr>
              <a:t>Customer</a:t>
            </a:r>
            <a:r>
              <a:rPr lang="en-US" sz="600" b="0" i="0" dirty="0">
                <a:latin typeface="Arial" panose="020B0604020202020204" pitchFamily="34" charset="0"/>
              </a:rPr>
              <a:t> Only</a:t>
            </a:r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Insert page title (sentence case)</a:t>
            </a:r>
          </a:p>
        </p:txBody>
      </p:sp>
      <p:grpSp>
        <p:nvGrpSpPr>
          <p:cNvPr id="6" name="Harvey 3" hidden="1">
            <a:extLst>
              <a:ext uri="{FF2B5EF4-FFF2-40B4-BE49-F238E27FC236}">
                <a16:creationId xmlns:a16="http://schemas.microsoft.com/office/drawing/2014/main" id="{B3E7C216-6801-4AB8-8D95-E7D60F39B210}"/>
              </a:ext>
            </a:extLst>
          </p:cNvPr>
          <p:cNvGrpSpPr>
            <a:grpSpLocks/>
          </p:cNvGrpSpPr>
          <p:nvPr userDrawn="1">
            <p:custDataLst>
              <p:tags r:id="rId30"/>
            </p:custDataLst>
          </p:nvPr>
        </p:nvGrpSpPr>
        <p:grpSpPr>
          <a:xfrm>
            <a:off x="3938798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7" name="Harvey 0/3 [0]">
              <a:extLst>
                <a:ext uri="{FF2B5EF4-FFF2-40B4-BE49-F238E27FC236}">
                  <a16:creationId xmlns:a16="http://schemas.microsoft.com/office/drawing/2014/main" id="{FC8CECD5-A3FB-4DD5-A846-DC09FDB6EB04}"/>
                </a:ext>
              </a:extLst>
            </p:cNvPr>
            <p:cNvSpPr>
              <a:spLocks noChangeAspect="1"/>
            </p:cNvSpPr>
            <p:nvPr>
              <p:custDataLst>
                <p:tags r:id="rId14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Harvey 1/3 [1]">
              <a:extLst>
                <a:ext uri="{FF2B5EF4-FFF2-40B4-BE49-F238E27FC236}">
                  <a16:creationId xmlns:a16="http://schemas.microsoft.com/office/drawing/2014/main" id="{750B853B-8389-4427-AFB9-1CE880FE9BEE}"/>
                </a:ext>
              </a:extLst>
            </p:cNvPr>
            <p:cNvSpPr>
              <a:spLocks noChangeAspect="1"/>
            </p:cNvSpPr>
            <p:nvPr>
              <p:custDataLst>
                <p:tags r:id="rId15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Harvey 2/3 [2]">
              <a:extLst>
                <a:ext uri="{FF2B5EF4-FFF2-40B4-BE49-F238E27FC236}">
                  <a16:creationId xmlns:a16="http://schemas.microsoft.com/office/drawing/2014/main" id="{0CA9A207-7055-4A72-8ED2-D82605C3D0C8}"/>
                </a:ext>
              </a:extLst>
            </p:cNvPr>
            <p:cNvSpPr>
              <a:spLocks noChangeAspect="1"/>
            </p:cNvSpPr>
            <p:nvPr>
              <p:custDataLst>
                <p:tags r:id="rId15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Harvey 3/3 [3]">
              <a:extLst>
                <a:ext uri="{FF2B5EF4-FFF2-40B4-BE49-F238E27FC236}">
                  <a16:creationId xmlns:a16="http://schemas.microsoft.com/office/drawing/2014/main" id="{4422C816-875A-41F5-9DC0-8DBAE4C5C6CB}"/>
                </a:ext>
              </a:extLst>
            </p:cNvPr>
            <p:cNvSpPr>
              <a:spLocks noChangeAspect="1"/>
            </p:cNvSpPr>
            <p:nvPr>
              <p:custDataLst>
                <p:tags r:id="rId15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Harvey 4" hidden="1">
            <a:extLst>
              <a:ext uri="{FF2B5EF4-FFF2-40B4-BE49-F238E27FC236}">
                <a16:creationId xmlns:a16="http://schemas.microsoft.com/office/drawing/2014/main" id="{DDC5C333-7028-4F79-8940-98DC17723588}"/>
              </a:ext>
            </a:extLst>
          </p:cNvPr>
          <p:cNvGrpSpPr>
            <a:grpSpLocks/>
          </p:cNvGrpSpPr>
          <p:nvPr userDrawn="1">
            <p:custDataLst>
              <p:tags r:id="rId31"/>
            </p:custDataLst>
          </p:nvPr>
        </p:nvGrpSpPr>
        <p:grpSpPr>
          <a:xfrm>
            <a:off x="5391506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3" name="Harvey 0/4 [0]">
              <a:extLst>
                <a:ext uri="{FF2B5EF4-FFF2-40B4-BE49-F238E27FC236}">
                  <a16:creationId xmlns:a16="http://schemas.microsoft.com/office/drawing/2014/main" id="{70B331E2-39A8-4BAF-8DDD-C631B51EB56E}"/>
                </a:ext>
              </a:extLst>
            </p:cNvPr>
            <p:cNvSpPr>
              <a:spLocks noChangeAspect="1"/>
            </p:cNvSpPr>
            <p:nvPr>
              <p:custDataLst>
                <p:tags r:id="rId14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Harvey 1/4 [1]">
              <a:extLst>
                <a:ext uri="{FF2B5EF4-FFF2-40B4-BE49-F238E27FC236}">
                  <a16:creationId xmlns:a16="http://schemas.microsoft.com/office/drawing/2014/main" id="{47F66FBA-2801-4875-BD13-0BF512FC3C6A}"/>
                </a:ext>
              </a:extLst>
            </p:cNvPr>
            <p:cNvSpPr>
              <a:spLocks noChangeAspect="1"/>
            </p:cNvSpPr>
            <p:nvPr>
              <p:custDataLst>
                <p:tags r:id="rId14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Harvey 2/4 [2]">
              <a:extLst>
                <a:ext uri="{FF2B5EF4-FFF2-40B4-BE49-F238E27FC236}">
                  <a16:creationId xmlns:a16="http://schemas.microsoft.com/office/drawing/2014/main" id="{99673DAB-5272-45DC-B222-CA8CAA9FD2BB}"/>
                </a:ext>
              </a:extLst>
            </p:cNvPr>
            <p:cNvSpPr>
              <a:spLocks noChangeAspect="1"/>
            </p:cNvSpPr>
            <p:nvPr>
              <p:custDataLst>
                <p:tags r:id="rId14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Harvey 3/4 [3]">
              <a:extLst>
                <a:ext uri="{FF2B5EF4-FFF2-40B4-BE49-F238E27FC236}">
                  <a16:creationId xmlns:a16="http://schemas.microsoft.com/office/drawing/2014/main" id="{F9B9444B-C98D-45FC-BA92-881D06827328}"/>
                </a:ext>
              </a:extLst>
            </p:cNvPr>
            <p:cNvSpPr>
              <a:spLocks noChangeAspect="1"/>
            </p:cNvSpPr>
            <p:nvPr>
              <p:custDataLst>
                <p:tags r:id="rId14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Harvey 4/4 [4]">
              <a:extLst>
                <a:ext uri="{FF2B5EF4-FFF2-40B4-BE49-F238E27FC236}">
                  <a16:creationId xmlns:a16="http://schemas.microsoft.com/office/drawing/2014/main" id="{5FFB853D-F550-4F16-8269-A070A19E381C}"/>
                </a:ext>
              </a:extLst>
            </p:cNvPr>
            <p:cNvSpPr>
              <a:spLocks noChangeAspect="1"/>
            </p:cNvSpPr>
            <p:nvPr>
              <p:custDataLst>
                <p:tags r:id="rId14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Harvey 8" hidden="1">
            <a:extLst>
              <a:ext uri="{FF2B5EF4-FFF2-40B4-BE49-F238E27FC236}">
                <a16:creationId xmlns:a16="http://schemas.microsoft.com/office/drawing/2014/main" id="{0630AB66-7B5F-41CE-A2EB-2EB4C67794AE}"/>
              </a:ext>
            </a:extLst>
          </p:cNvPr>
          <p:cNvGrpSpPr>
            <a:grpSpLocks/>
          </p:cNvGrpSpPr>
          <p:nvPr userDrawn="1">
            <p:custDataLst>
              <p:tags r:id="rId32"/>
            </p:custDataLst>
          </p:nvPr>
        </p:nvGrpSpPr>
        <p:grpSpPr>
          <a:xfrm>
            <a:off x="6844214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9" name="Harvey 0/8 [0]">
              <a:extLst>
                <a:ext uri="{FF2B5EF4-FFF2-40B4-BE49-F238E27FC236}">
                  <a16:creationId xmlns:a16="http://schemas.microsoft.com/office/drawing/2014/main" id="{051D5678-1EFE-40CF-8563-B5E9EA35A271}"/>
                </a:ext>
              </a:extLst>
            </p:cNvPr>
            <p:cNvSpPr>
              <a:spLocks noChangeAspect="1"/>
            </p:cNvSpPr>
            <p:nvPr>
              <p:custDataLst>
                <p:tags r:id="rId13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Harvey 1/8 [1]">
              <a:extLst>
                <a:ext uri="{FF2B5EF4-FFF2-40B4-BE49-F238E27FC236}">
                  <a16:creationId xmlns:a16="http://schemas.microsoft.com/office/drawing/2014/main" id="{E5DDEB4B-B8B3-42DA-AF30-4FD0A1770D91}"/>
                </a:ext>
              </a:extLst>
            </p:cNvPr>
            <p:cNvSpPr>
              <a:spLocks noChangeAspect="1"/>
            </p:cNvSpPr>
            <p:nvPr>
              <p:custDataLst>
                <p:tags r:id="rId13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Harvey 2/8 [2]">
              <a:extLst>
                <a:ext uri="{FF2B5EF4-FFF2-40B4-BE49-F238E27FC236}">
                  <a16:creationId xmlns:a16="http://schemas.microsoft.com/office/drawing/2014/main" id="{FB9200C4-0418-4CEF-BBB8-18F997AD7CA8}"/>
                </a:ext>
              </a:extLst>
            </p:cNvPr>
            <p:cNvSpPr>
              <a:spLocks noChangeAspect="1"/>
            </p:cNvSpPr>
            <p:nvPr>
              <p:custDataLst>
                <p:tags r:id="rId13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Harvey 3/8 [3]">
              <a:extLst>
                <a:ext uri="{FF2B5EF4-FFF2-40B4-BE49-F238E27FC236}">
                  <a16:creationId xmlns:a16="http://schemas.microsoft.com/office/drawing/2014/main" id="{8E4DE7E8-0809-4E2E-BE6A-E989A6AEBF62}"/>
                </a:ext>
              </a:extLst>
            </p:cNvPr>
            <p:cNvSpPr>
              <a:spLocks noChangeAspect="1"/>
            </p:cNvSpPr>
            <p:nvPr>
              <p:custDataLst>
                <p:tags r:id="rId13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Harvey 4/8 [4]">
              <a:extLst>
                <a:ext uri="{FF2B5EF4-FFF2-40B4-BE49-F238E27FC236}">
                  <a16:creationId xmlns:a16="http://schemas.microsoft.com/office/drawing/2014/main" id="{F839E6A9-0DED-402B-8F4C-2176769B55CD}"/>
                </a:ext>
              </a:extLst>
            </p:cNvPr>
            <p:cNvSpPr>
              <a:spLocks noChangeAspect="1"/>
            </p:cNvSpPr>
            <p:nvPr>
              <p:custDataLst>
                <p:tags r:id="rId1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Harvey 5/8 [5]">
              <a:extLst>
                <a:ext uri="{FF2B5EF4-FFF2-40B4-BE49-F238E27FC236}">
                  <a16:creationId xmlns:a16="http://schemas.microsoft.com/office/drawing/2014/main" id="{C3EE8663-AD08-4237-8344-6543EC4B688C}"/>
                </a:ext>
              </a:extLst>
            </p:cNvPr>
            <p:cNvSpPr>
              <a:spLocks noChangeAspect="1"/>
            </p:cNvSpPr>
            <p:nvPr>
              <p:custDataLst>
                <p:tags r:id="rId1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Harvey 6/8 [6]">
              <a:extLst>
                <a:ext uri="{FF2B5EF4-FFF2-40B4-BE49-F238E27FC236}">
                  <a16:creationId xmlns:a16="http://schemas.microsoft.com/office/drawing/2014/main" id="{ADE6F931-D156-4E59-A3ED-0B14B5F0EF7E}"/>
                </a:ext>
              </a:extLst>
            </p:cNvPr>
            <p:cNvSpPr>
              <a:spLocks noChangeAspect="1"/>
            </p:cNvSpPr>
            <p:nvPr>
              <p:custDataLst>
                <p:tags r:id="rId1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Harvey 7/8 [7]">
              <a:extLst>
                <a:ext uri="{FF2B5EF4-FFF2-40B4-BE49-F238E27FC236}">
                  <a16:creationId xmlns:a16="http://schemas.microsoft.com/office/drawing/2014/main" id="{A36821AE-2FF1-4F6E-AAF3-1BEA6AE153B8}"/>
                </a:ext>
              </a:extLst>
            </p:cNvPr>
            <p:cNvSpPr>
              <a:spLocks noChangeAspect="1"/>
            </p:cNvSpPr>
            <p:nvPr>
              <p:custDataLst>
                <p:tags r:id="rId14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Harvey 8/8 [8]">
              <a:extLst>
                <a:ext uri="{FF2B5EF4-FFF2-40B4-BE49-F238E27FC236}">
                  <a16:creationId xmlns:a16="http://schemas.microsoft.com/office/drawing/2014/main" id="{2D277E47-45D5-4503-8443-BED560C6560A}"/>
                </a:ext>
              </a:extLst>
            </p:cNvPr>
            <p:cNvSpPr>
              <a:spLocks noChangeAspect="1"/>
            </p:cNvSpPr>
            <p:nvPr>
              <p:custDataLst>
                <p:tags r:id="rId14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8" name="Harvey 100" hidden="1">
            <a:extLst>
              <a:ext uri="{FF2B5EF4-FFF2-40B4-BE49-F238E27FC236}">
                <a16:creationId xmlns:a16="http://schemas.microsoft.com/office/drawing/2014/main" id="{6D5D9337-395C-4FE4-97E6-E1CD47A644E9}"/>
              </a:ext>
            </a:extLst>
          </p:cNvPr>
          <p:cNvGrpSpPr/>
          <p:nvPr userDrawn="1">
            <p:custDataLst>
              <p:tags r:id="rId33"/>
            </p:custDataLst>
          </p:nvPr>
        </p:nvGrpSpPr>
        <p:grpSpPr>
          <a:xfrm>
            <a:off x="8296922" y="3978000"/>
            <a:ext cx="1024878" cy="1024878"/>
            <a:chOff x="4334905" y="3282696"/>
            <a:chExt cx="292608" cy="292608"/>
          </a:xfrm>
          <a:solidFill>
            <a:schemeClr val="accent1"/>
          </a:solidFill>
        </p:grpSpPr>
        <p:sp>
          <p:nvSpPr>
            <p:cNvPr id="29" name="Harvey 0/100 [0]">
              <a:extLst>
                <a:ext uri="{FF2B5EF4-FFF2-40B4-BE49-F238E27FC236}">
                  <a16:creationId xmlns:a16="http://schemas.microsoft.com/office/drawing/2014/main" id="{C2D4C837-2D4B-4D6B-81F8-9B001989609B}"/>
                </a:ext>
              </a:extLst>
            </p:cNvPr>
            <p:cNvSpPr>
              <a:spLocks noChangeAspect="1"/>
            </p:cNvSpPr>
            <p:nvPr>
              <p:custDataLst>
                <p:tags r:id="rId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0" name="Harvey 1/100 [1]">
              <a:extLst>
                <a:ext uri="{FF2B5EF4-FFF2-40B4-BE49-F238E27FC236}">
                  <a16:creationId xmlns:a16="http://schemas.microsoft.com/office/drawing/2014/main" id="{BACD6AAA-4A1C-46BE-B491-9A4A9C7C56F3}"/>
                </a:ext>
              </a:extLst>
            </p:cNvPr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1" name="Harvey 2/100 [2]">
              <a:extLst>
                <a:ext uri="{FF2B5EF4-FFF2-40B4-BE49-F238E27FC236}">
                  <a16:creationId xmlns:a16="http://schemas.microsoft.com/office/drawing/2014/main" id="{701024C3-4DEF-477C-9CFB-100E0303499E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2" name="Harvey 3/100 [3]">
              <a:extLst>
                <a:ext uri="{FF2B5EF4-FFF2-40B4-BE49-F238E27FC236}">
                  <a16:creationId xmlns:a16="http://schemas.microsoft.com/office/drawing/2014/main" id="{46A461CD-8D28-4422-AF2A-8267EFA51CAD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3" name="Harvey 4/100 [4]">
              <a:extLst>
                <a:ext uri="{FF2B5EF4-FFF2-40B4-BE49-F238E27FC236}">
                  <a16:creationId xmlns:a16="http://schemas.microsoft.com/office/drawing/2014/main" id="{0A337C3A-F021-437D-9E3D-FDE5AF266029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5" name="Harvey 5/100 [5]">
              <a:extLst>
                <a:ext uri="{FF2B5EF4-FFF2-40B4-BE49-F238E27FC236}">
                  <a16:creationId xmlns:a16="http://schemas.microsoft.com/office/drawing/2014/main" id="{BDF66AF7-3D75-4118-B7E6-241B2C41B2C9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6" name="Harvey 6/100 [6]">
              <a:extLst>
                <a:ext uri="{FF2B5EF4-FFF2-40B4-BE49-F238E27FC236}">
                  <a16:creationId xmlns:a16="http://schemas.microsoft.com/office/drawing/2014/main" id="{E74E7438-4315-4097-9BA7-F0CE3252AC14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7" name="Harvey 7/100 [7]">
              <a:extLst>
                <a:ext uri="{FF2B5EF4-FFF2-40B4-BE49-F238E27FC236}">
                  <a16:creationId xmlns:a16="http://schemas.microsoft.com/office/drawing/2014/main" id="{FEBA4E91-97BB-4DAC-B193-66FA4828DB26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8" name="Harvey 8/100 [8]">
              <a:extLst>
                <a:ext uri="{FF2B5EF4-FFF2-40B4-BE49-F238E27FC236}">
                  <a16:creationId xmlns:a16="http://schemas.microsoft.com/office/drawing/2014/main" id="{EEB85E02-177B-40CF-B926-A4423CC7C827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9" name="Harvey 9/100 [9]">
              <a:extLst>
                <a:ext uri="{FF2B5EF4-FFF2-40B4-BE49-F238E27FC236}">
                  <a16:creationId xmlns:a16="http://schemas.microsoft.com/office/drawing/2014/main" id="{C133BC7F-B0E3-404F-92D1-BB930C4F3311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0" name="Harvey 10/100 [10]">
              <a:extLst>
                <a:ext uri="{FF2B5EF4-FFF2-40B4-BE49-F238E27FC236}">
                  <a16:creationId xmlns:a16="http://schemas.microsoft.com/office/drawing/2014/main" id="{F2FB72A6-CDF7-48B3-A3B8-5A5FC061802C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1" name="Harvey 11/100 [11]">
              <a:extLst>
                <a:ext uri="{FF2B5EF4-FFF2-40B4-BE49-F238E27FC236}">
                  <a16:creationId xmlns:a16="http://schemas.microsoft.com/office/drawing/2014/main" id="{F3110C8B-1B18-4579-AB3F-0F4A0840CF38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2" name="Harvey 12/100 [12]">
              <a:extLst>
                <a:ext uri="{FF2B5EF4-FFF2-40B4-BE49-F238E27FC236}">
                  <a16:creationId xmlns:a16="http://schemas.microsoft.com/office/drawing/2014/main" id="{84A1B722-E5AC-45F7-9498-7FF502B6FA2B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3" name="Harvey 13/100 [13]">
              <a:extLst>
                <a:ext uri="{FF2B5EF4-FFF2-40B4-BE49-F238E27FC236}">
                  <a16:creationId xmlns:a16="http://schemas.microsoft.com/office/drawing/2014/main" id="{A5599F20-B957-4DF9-8B04-F2B77AAF0BDB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4" name="Harvey 14/100 [14]">
              <a:extLst>
                <a:ext uri="{FF2B5EF4-FFF2-40B4-BE49-F238E27FC236}">
                  <a16:creationId xmlns:a16="http://schemas.microsoft.com/office/drawing/2014/main" id="{F74357FC-EB3D-46C4-B56A-5007C9F4FB84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5" name="Harvey 15/100 [15]">
              <a:extLst>
                <a:ext uri="{FF2B5EF4-FFF2-40B4-BE49-F238E27FC236}">
                  <a16:creationId xmlns:a16="http://schemas.microsoft.com/office/drawing/2014/main" id="{32E8E8F3-9DBC-46F4-9700-CAF071913650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6" name="Harvey 16/100 [16]">
              <a:extLst>
                <a:ext uri="{FF2B5EF4-FFF2-40B4-BE49-F238E27FC236}">
                  <a16:creationId xmlns:a16="http://schemas.microsoft.com/office/drawing/2014/main" id="{71360883-3CF3-4439-9568-E456C60454A8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7" name="Harvey 17/100 [17]">
              <a:extLst>
                <a:ext uri="{FF2B5EF4-FFF2-40B4-BE49-F238E27FC236}">
                  <a16:creationId xmlns:a16="http://schemas.microsoft.com/office/drawing/2014/main" id="{AE88FC9E-FB95-4413-AE3E-B8BF504735B5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8" name="Harvey 18/100 [18]">
              <a:extLst>
                <a:ext uri="{FF2B5EF4-FFF2-40B4-BE49-F238E27FC236}">
                  <a16:creationId xmlns:a16="http://schemas.microsoft.com/office/drawing/2014/main" id="{62593B83-E4BE-4CE8-9B0B-25AF9B7D4254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9" name="Harvey 19/100 [19]">
              <a:extLst>
                <a:ext uri="{FF2B5EF4-FFF2-40B4-BE49-F238E27FC236}">
                  <a16:creationId xmlns:a16="http://schemas.microsoft.com/office/drawing/2014/main" id="{CD41838E-0172-403D-9B68-FD51310F5400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0" name="Harvey 20/100 [20]">
              <a:extLst>
                <a:ext uri="{FF2B5EF4-FFF2-40B4-BE49-F238E27FC236}">
                  <a16:creationId xmlns:a16="http://schemas.microsoft.com/office/drawing/2014/main" id="{EDE3F4CF-CB3E-40C2-B070-AC09F1E8FBD5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1" name="Harvey 21/100 [21]">
              <a:extLst>
                <a:ext uri="{FF2B5EF4-FFF2-40B4-BE49-F238E27FC236}">
                  <a16:creationId xmlns:a16="http://schemas.microsoft.com/office/drawing/2014/main" id="{CD8E25E7-83D2-4F78-92A7-435281704491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2" name="Harvey 22/100 [22]">
              <a:extLst>
                <a:ext uri="{FF2B5EF4-FFF2-40B4-BE49-F238E27FC236}">
                  <a16:creationId xmlns:a16="http://schemas.microsoft.com/office/drawing/2014/main" id="{C6A696FB-9EFC-47F6-9860-247C48C1FC3D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3" name="Harvey 23/100 [23]">
              <a:extLst>
                <a:ext uri="{FF2B5EF4-FFF2-40B4-BE49-F238E27FC236}">
                  <a16:creationId xmlns:a16="http://schemas.microsoft.com/office/drawing/2014/main" id="{252958D2-EE89-4FBF-BF7B-C8AFAD704413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4" name="Harvey 24/100 [24]">
              <a:extLst>
                <a:ext uri="{FF2B5EF4-FFF2-40B4-BE49-F238E27FC236}">
                  <a16:creationId xmlns:a16="http://schemas.microsoft.com/office/drawing/2014/main" id="{314E82DC-04B6-406C-9D65-1115F4D2AA22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5" name="Harvey 25/100 [25]">
              <a:extLst>
                <a:ext uri="{FF2B5EF4-FFF2-40B4-BE49-F238E27FC236}">
                  <a16:creationId xmlns:a16="http://schemas.microsoft.com/office/drawing/2014/main" id="{669D1B60-A74F-4296-8610-F3DCDDC15022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6" name="Harvey 26/100 [26]">
              <a:extLst>
                <a:ext uri="{FF2B5EF4-FFF2-40B4-BE49-F238E27FC236}">
                  <a16:creationId xmlns:a16="http://schemas.microsoft.com/office/drawing/2014/main" id="{FF6DD112-04B6-4656-AB9D-1F9950FEE2D9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7" name="Harvey 27/100 [27]">
              <a:extLst>
                <a:ext uri="{FF2B5EF4-FFF2-40B4-BE49-F238E27FC236}">
                  <a16:creationId xmlns:a16="http://schemas.microsoft.com/office/drawing/2014/main" id="{E2928B53-FC5C-427C-AE65-9286773D84B2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8" name="Harvey 28/100 [28]">
              <a:extLst>
                <a:ext uri="{FF2B5EF4-FFF2-40B4-BE49-F238E27FC236}">
                  <a16:creationId xmlns:a16="http://schemas.microsoft.com/office/drawing/2014/main" id="{D8CF4F20-8FEC-47FF-9B86-E818143B2C19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9" name="Harvey 29/100 [29]">
              <a:extLst>
                <a:ext uri="{FF2B5EF4-FFF2-40B4-BE49-F238E27FC236}">
                  <a16:creationId xmlns:a16="http://schemas.microsoft.com/office/drawing/2014/main" id="{E1AF074D-4599-4D0E-8078-66303FEBDE44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0" name="Harvey 30/100 [30]">
              <a:extLst>
                <a:ext uri="{FF2B5EF4-FFF2-40B4-BE49-F238E27FC236}">
                  <a16:creationId xmlns:a16="http://schemas.microsoft.com/office/drawing/2014/main" id="{2DF9C982-C062-4899-8A5F-20F49AD9E1B5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1" name="Harvey 31/100 [31]">
              <a:extLst>
                <a:ext uri="{FF2B5EF4-FFF2-40B4-BE49-F238E27FC236}">
                  <a16:creationId xmlns:a16="http://schemas.microsoft.com/office/drawing/2014/main" id="{E98CD797-9DD9-4143-9058-D1ABF95E7406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2" name="Harvey 32/100 [32]">
              <a:extLst>
                <a:ext uri="{FF2B5EF4-FFF2-40B4-BE49-F238E27FC236}">
                  <a16:creationId xmlns:a16="http://schemas.microsoft.com/office/drawing/2014/main" id="{39029FE4-844F-47DA-8FEF-FB68673FF10C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3" name="Harvey 33/100 [33]">
              <a:extLst>
                <a:ext uri="{FF2B5EF4-FFF2-40B4-BE49-F238E27FC236}">
                  <a16:creationId xmlns:a16="http://schemas.microsoft.com/office/drawing/2014/main" id="{B99AA4D4-9C74-447B-89EF-8FD268FF95EE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4" name="Harvey 34/100 [34]">
              <a:extLst>
                <a:ext uri="{FF2B5EF4-FFF2-40B4-BE49-F238E27FC236}">
                  <a16:creationId xmlns:a16="http://schemas.microsoft.com/office/drawing/2014/main" id="{0880CCDE-4DDE-49A8-AFB2-FDDCE314B4D3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5" name="Harvey 35/100 [35]">
              <a:extLst>
                <a:ext uri="{FF2B5EF4-FFF2-40B4-BE49-F238E27FC236}">
                  <a16:creationId xmlns:a16="http://schemas.microsoft.com/office/drawing/2014/main" id="{F37E834A-F9D8-4623-BC85-60359856CCD0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6" name="Harvey 36/100 [36]">
              <a:extLst>
                <a:ext uri="{FF2B5EF4-FFF2-40B4-BE49-F238E27FC236}">
                  <a16:creationId xmlns:a16="http://schemas.microsoft.com/office/drawing/2014/main" id="{15163940-B229-4368-B727-3714123C78AB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7" name="Harvey 37/100 [37]">
              <a:extLst>
                <a:ext uri="{FF2B5EF4-FFF2-40B4-BE49-F238E27FC236}">
                  <a16:creationId xmlns:a16="http://schemas.microsoft.com/office/drawing/2014/main" id="{64BAECDC-27C7-4333-B9D8-59DE42A1B1AA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8" name="Harvey 38/100 [38]">
              <a:extLst>
                <a:ext uri="{FF2B5EF4-FFF2-40B4-BE49-F238E27FC236}">
                  <a16:creationId xmlns:a16="http://schemas.microsoft.com/office/drawing/2014/main" id="{4F018A0A-A74A-4E47-BC47-203679D4F8C0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9" name="Harvey 39/100 [39]">
              <a:extLst>
                <a:ext uri="{FF2B5EF4-FFF2-40B4-BE49-F238E27FC236}">
                  <a16:creationId xmlns:a16="http://schemas.microsoft.com/office/drawing/2014/main" id="{ACA75957-9FDB-46A2-82EC-77103CBEAC52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0" name="Harvey 40/100 [40]">
              <a:extLst>
                <a:ext uri="{FF2B5EF4-FFF2-40B4-BE49-F238E27FC236}">
                  <a16:creationId xmlns:a16="http://schemas.microsoft.com/office/drawing/2014/main" id="{025DFA7F-A073-422A-8D20-E27D1ABE4342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1" name="Harvey 41/100 [41]">
              <a:extLst>
                <a:ext uri="{FF2B5EF4-FFF2-40B4-BE49-F238E27FC236}">
                  <a16:creationId xmlns:a16="http://schemas.microsoft.com/office/drawing/2014/main" id="{BF311CE9-A4CB-4965-8F0F-5B6811E9FB20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2" name="Harvey 42/100 [42]">
              <a:extLst>
                <a:ext uri="{FF2B5EF4-FFF2-40B4-BE49-F238E27FC236}">
                  <a16:creationId xmlns:a16="http://schemas.microsoft.com/office/drawing/2014/main" id="{1B415A3D-1E85-4E6A-8BAB-3BB56600BA4F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3" name="Harvey 43/100 [43]">
              <a:extLst>
                <a:ext uri="{FF2B5EF4-FFF2-40B4-BE49-F238E27FC236}">
                  <a16:creationId xmlns:a16="http://schemas.microsoft.com/office/drawing/2014/main" id="{7EAD6077-4487-4E7D-846D-445E65B5291C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4" name="Harvey 44/100 [44]">
              <a:extLst>
                <a:ext uri="{FF2B5EF4-FFF2-40B4-BE49-F238E27FC236}">
                  <a16:creationId xmlns:a16="http://schemas.microsoft.com/office/drawing/2014/main" id="{4B57ADAF-4A83-4CB4-8920-E2B9F994E83E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5" name="Harvey 45/100 [45]">
              <a:extLst>
                <a:ext uri="{FF2B5EF4-FFF2-40B4-BE49-F238E27FC236}">
                  <a16:creationId xmlns:a16="http://schemas.microsoft.com/office/drawing/2014/main" id="{FF3E5416-AC43-4CBB-A32A-A966ED03106F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6" name="Harvey 46/100 [46]">
              <a:extLst>
                <a:ext uri="{FF2B5EF4-FFF2-40B4-BE49-F238E27FC236}">
                  <a16:creationId xmlns:a16="http://schemas.microsoft.com/office/drawing/2014/main" id="{49AFF9C1-C19A-487C-A4C1-47DA87277C3B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7" name="Harvey 47/100 [47]">
              <a:extLst>
                <a:ext uri="{FF2B5EF4-FFF2-40B4-BE49-F238E27FC236}">
                  <a16:creationId xmlns:a16="http://schemas.microsoft.com/office/drawing/2014/main" id="{F35AEE09-D82F-438F-9D01-96C6876241F1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8" name="Harvey 48/100 [48]">
              <a:extLst>
                <a:ext uri="{FF2B5EF4-FFF2-40B4-BE49-F238E27FC236}">
                  <a16:creationId xmlns:a16="http://schemas.microsoft.com/office/drawing/2014/main" id="{4FC3325B-EEB2-4420-9715-1149CEACE9AC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9" name="Harvey 49/100 [49]">
              <a:extLst>
                <a:ext uri="{FF2B5EF4-FFF2-40B4-BE49-F238E27FC236}">
                  <a16:creationId xmlns:a16="http://schemas.microsoft.com/office/drawing/2014/main" id="{3BE00D50-8FCE-4E11-AA24-10B621732F20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0" name="Harvey 50/100 [50]">
              <a:extLst>
                <a:ext uri="{FF2B5EF4-FFF2-40B4-BE49-F238E27FC236}">
                  <a16:creationId xmlns:a16="http://schemas.microsoft.com/office/drawing/2014/main" id="{97083993-8BFD-443F-A3A3-D28EF389CE2B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1" name="Harvey 51/100 [51]">
              <a:extLst>
                <a:ext uri="{FF2B5EF4-FFF2-40B4-BE49-F238E27FC236}">
                  <a16:creationId xmlns:a16="http://schemas.microsoft.com/office/drawing/2014/main" id="{BDE38762-18E9-47FF-895E-325F5976ECAA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2" name="Harvey 52/100 [52]">
              <a:extLst>
                <a:ext uri="{FF2B5EF4-FFF2-40B4-BE49-F238E27FC236}">
                  <a16:creationId xmlns:a16="http://schemas.microsoft.com/office/drawing/2014/main" id="{785EAA21-FBCD-46DC-8430-7AB12F5A66AF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3" name="Harvey 53/100 [53]">
              <a:extLst>
                <a:ext uri="{FF2B5EF4-FFF2-40B4-BE49-F238E27FC236}">
                  <a16:creationId xmlns:a16="http://schemas.microsoft.com/office/drawing/2014/main" id="{858D54BA-F4A5-4C67-830E-E85FF6EE735D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4" name="Harvey 54/100 [54]">
              <a:extLst>
                <a:ext uri="{FF2B5EF4-FFF2-40B4-BE49-F238E27FC236}">
                  <a16:creationId xmlns:a16="http://schemas.microsoft.com/office/drawing/2014/main" id="{AC41BD7B-E1FA-4AED-B11C-E03936A672E6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5" name="Harvey 55/100 [55]">
              <a:extLst>
                <a:ext uri="{FF2B5EF4-FFF2-40B4-BE49-F238E27FC236}">
                  <a16:creationId xmlns:a16="http://schemas.microsoft.com/office/drawing/2014/main" id="{BAF901A0-5FD1-4B29-9AF9-DB8B19412429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6" name="Harvey 56/100 [56]">
              <a:extLst>
                <a:ext uri="{FF2B5EF4-FFF2-40B4-BE49-F238E27FC236}">
                  <a16:creationId xmlns:a16="http://schemas.microsoft.com/office/drawing/2014/main" id="{3EFF555D-6B7F-481F-ADC2-746953BA7F97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7" name="Harvey 57/100 [57]">
              <a:extLst>
                <a:ext uri="{FF2B5EF4-FFF2-40B4-BE49-F238E27FC236}">
                  <a16:creationId xmlns:a16="http://schemas.microsoft.com/office/drawing/2014/main" id="{A4D3BE31-8C07-4912-AB8B-8331A665C238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8" name="Harvey 58/100 [58]">
              <a:extLst>
                <a:ext uri="{FF2B5EF4-FFF2-40B4-BE49-F238E27FC236}">
                  <a16:creationId xmlns:a16="http://schemas.microsoft.com/office/drawing/2014/main" id="{E7B5A5D9-6DD2-4B0A-9557-7A7AF774103E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9" name="Harvey 59/100 [59]">
              <a:extLst>
                <a:ext uri="{FF2B5EF4-FFF2-40B4-BE49-F238E27FC236}">
                  <a16:creationId xmlns:a16="http://schemas.microsoft.com/office/drawing/2014/main" id="{88458C0E-D234-4C86-A6CC-B8CD6C445F00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0" name="Harvey 60/100 [60]">
              <a:extLst>
                <a:ext uri="{FF2B5EF4-FFF2-40B4-BE49-F238E27FC236}">
                  <a16:creationId xmlns:a16="http://schemas.microsoft.com/office/drawing/2014/main" id="{0924D2C6-D224-49FD-A4B8-312AFD605E78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1" name="Harvey 61/100 [61]">
              <a:extLst>
                <a:ext uri="{FF2B5EF4-FFF2-40B4-BE49-F238E27FC236}">
                  <a16:creationId xmlns:a16="http://schemas.microsoft.com/office/drawing/2014/main" id="{F9FB23C2-D568-49AC-B8FD-0480EB019739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2" name="Harvey 62/100 [62]">
              <a:extLst>
                <a:ext uri="{FF2B5EF4-FFF2-40B4-BE49-F238E27FC236}">
                  <a16:creationId xmlns:a16="http://schemas.microsoft.com/office/drawing/2014/main" id="{9EF3159D-F4FB-4032-BCCB-55E6ED5EEFC7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3" name="Harvey 63/100 [63]">
              <a:extLst>
                <a:ext uri="{FF2B5EF4-FFF2-40B4-BE49-F238E27FC236}">
                  <a16:creationId xmlns:a16="http://schemas.microsoft.com/office/drawing/2014/main" id="{9362C8EA-6D15-4E0C-8AE9-B1B50EB297B8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4" name="Harvey 64/100 [64]">
              <a:extLst>
                <a:ext uri="{FF2B5EF4-FFF2-40B4-BE49-F238E27FC236}">
                  <a16:creationId xmlns:a16="http://schemas.microsoft.com/office/drawing/2014/main" id="{91EB375D-1444-4BE3-A696-66272A1564CD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5" name="Harvey 65/100 [65]">
              <a:extLst>
                <a:ext uri="{FF2B5EF4-FFF2-40B4-BE49-F238E27FC236}">
                  <a16:creationId xmlns:a16="http://schemas.microsoft.com/office/drawing/2014/main" id="{9A3002B1-5D17-4BCB-9A44-B2FB4025D02F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6" name="Harvey 66/100 [66]">
              <a:extLst>
                <a:ext uri="{FF2B5EF4-FFF2-40B4-BE49-F238E27FC236}">
                  <a16:creationId xmlns:a16="http://schemas.microsoft.com/office/drawing/2014/main" id="{E5F2FDE4-04B2-4A45-A685-14E0C51883A5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7" name="Harvey 67/100 [67]">
              <a:extLst>
                <a:ext uri="{FF2B5EF4-FFF2-40B4-BE49-F238E27FC236}">
                  <a16:creationId xmlns:a16="http://schemas.microsoft.com/office/drawing/2014/main" id="{D399A169-3845-4CD5-A62C-F4586F1FAFE8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8" name="Harvey 68/100 [68]">
              <a:extLst>
                <a:ext uri="{FF2B5EF4-FFF2-40B4-BE49-F238E27FC236}">
                  <a16:creationId xmlns:a16="http://schemas.microsoft.com/office/drawing/2014/main" id="{E12F5173-9960-47F5-9A91-B043294E14CB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9" name="Harvey 69/100 [69]">
              <a:extLst>
                <a:ext uri="{FF2B5EF4-FFF2-40B4-BE49-F238E27FC236}">
                  <a16:creationId xmlns:a16="http://schemas.microsoft.com/office/drawing/2014/main" id="{DD9B9229-3D3A-4706-BEEC-04C19A30C5C3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0" name="Harvey 70/100 [70]">
              <a:extLst>
                <a:ext uri="{FF2B5EF4-FFF2-40B4-BE49-F238E27FC236}">
                  <a16:creationId xmlns:a16="http://schemas.microsoft.com/office/drawing/2014/main" id="{795A4CC8-0C08-491C-8D7F-95EC8E0E25B8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1" name="Harvey 71/100 [71]">
              <a:extLst>
                <a:ext uri="{FF2B5EF4-FFF2-40B4-BE49-F238E27FC236}">
                  <a16:creationId xmlns:a16="http://schemas.microsoft.com/office/drawing/2014/main" id="{91862A76-5FCC-4C25-9A3F-A10651AC7725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2" name="Harvey 72/100 [72]">
              <a:extLst>
                <a:ext uri="{FF2B5EF4-FFF2-40B4-BE49-F238E27FC236}">
                  <a16:creationId xmlns:a16="http://schemas.microsoft.com/office/drawing/2014/main" id="{46969644-17D9-45C9-A88A-9A88622DCE45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3" name="Harvey 73/100 [73]">
              <a:extLst>
                <a:ext uri="{FF2B5EF4-FFF2-40B4-BE49-F238E27FC236}">
                  <a16:creationId xmlns:a16="http://schemas.microsoft.com/office/drawing/2014/main" id="{F89621F9-3ABB-450D-913E-7B467F289A9B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4" name="Harvey 74/100 [74]">
              <a:extLst>
                <a:ext uri="{FF2B5EF4-FFF2-40B4-BE49-F238E27FC236}">
                  <a16:creationId xmlns:a16="http://schemas.microsoft.com/office/drawing/2014/main" id="{89EE4B1F-E703-471D-8307-BFB9EDEDB9F7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5" name="Harvey 75/100 [75]">
              <a:extLst>
                <a:ext uri="{FF2B5EF4-FFF2-40B4-BE49-F238E27FC236}">
                  <a16:creationId xmlns:a16="http://schemas.microsoft.com/office/drawing/2014/main" id="{8AB2EEA8-04AC-4B6C-8D90-28093DB647E6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6" name="Harvey 76/100 [76]">
              <a:extLst>
                <a:ext uri="{FF2B5EF4-FFF2-40B4-BE49-F238E27FC236}">
                  <a16:creationId xmlns:a16="http://schemas.microsoft.com/office/drawing/2014/main" id="{6F4E00F2-EA6F-4809-B2FD-4CE3ABE8C480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7" name="Harvey 77/100 [77]">
              <a:extLst>
                <a:ext uri="{FF2B5EF4-FFF2-40B4-BE49-F238E27FC236}">
                  <a16:creationId xmlns:a16="http://schemas.microsoft.com/office/drawing/2014/main" id="{CF5CA593-7B87-4492-9B35-2255514CB496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8" name="Harvey 78/100 [78]">
              <a:extLst>
                <a:ext uri="{FF2B5EF4-FFF2-40B4-BE49-F238E27FC236}">
                  <a16:creationId xmlns:a16="http://schemas.microsoft.com/office/drawing/2014/main" id="{8C036464-458E-48D4-BAC8-84819F820C60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9" name="Harvey 79/100 [79]">
              <a:extLst>
                <a:ext uri="{FF2B5EF4-FFF2-40B4-BE49-F238E27FC236}">
                  <a16:creationId xmlns:a16="http://schemas.microsoft.com/office/drawing/2014/main" id="{6FD5AC00-8293-447C-B728-B963DD67B1C2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0" name="Harvey 80/100 [80]">
              <a:extLst>
                <a:ext uri="{FF2B5EF4-FFF2-40B4-BE49-F238E27FC236}">
                  <a16:creationId xmlns:a16="http://schemas.microsoft.com/office/drawing/2014/main" id="{29C0F859-BC49-430F-8C59-C0B9109E47A3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1" name="Harvey 81/100 [81]">
              <a:extLst>
                <a:ext uri="{FF2B5EF4-FFF2-40B4-BE49-F238E27FC236}">
                  <a16:creationId xmlns:a16="http://schemas.microsoft.com/office/drawing/2014/main" id="{F78719E3-0417-4867-B70D-21538B3AC36E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2" name="Harvey 82/100 [82]">
              <a:extLst>
                <a:ext uri="{FF2B5EF4-FFF2-40B4-BE49-F238E27FC236}">
                  <a16:creationId xmlns:a16="http://schemas.microsoft.com/office/drawing/2014/main" id="{9C5D0905-7412-4C75-BC20-E51105CA783D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3" name="Harvey 83/100 [83]">
              <a:extLst>
                <a:ext uri="{FF2B5EF4-FFF2-40B4-BE49-F238E27FC236}">
                  <a16:creationId xmlns:a16="http://schemas.microsoft.com/office/drawing/2014/main" id="{96AA2E20-CC65-4632-B3D4-93E962B59D4C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4" name="Harvey 84/100 [84]">
              <a:extLst>
                <a:ext uri="{FF2B5EF4-FFF2-40B4-BE49-F238E27FC236}">
                  <a16:creationId xmlns:a16="http://schemas.microsoft.com/office/drawing/2014/main" id="{9B4360A3-E0B2-48F7-B5A8-D24513748A82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5" name="Harvey 85/100 [85]">
              <a:extLst>
                <a:ext uri="{FF2B5EF4-FFF2-40B4-BE49-F238E27FC236}">
                  <a16:creationId xmlns:a16="http://schemas.microsoft.com/office/drawing/2014/main" id="{D694B21E-EEA0-48FA-A35C-7B6570B3F861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6" name="Harvey 86/100 [86]">
              <a:extLst>
                <a:ext uri="{FF2B5EF4-FFF2-40B4-BE49-F238E27FC236}">
                  <a16:creationId xmlns:a16="http://schemas.microsoft.com/office/drawing/2014/main" id="{85E1AF41-C21D-4514-B37E-CC830BC09C0A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7" name="Harvey 87/100 [87]">
              <a:extLst>
                <a:ext uri="{FF2B5EF4-FFF2-40B4-BE49-F238E27FC236}">
                  <a16:creationId xmlns:a16="http://schemas.microsoft.com/office/drawing/2014/main" id="{E3948F2E-FD5F-4107-B122-9AC75FE0CD9E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8" name="Harvey 88/100 [88]">
              <a:extLst>
                <a:ext uri="{FF2B5EF4-FFF2-40B4-BE49-F238E27FC236}">
                  <a16:creationId xmlns:a16="http://schemas.microsoft.com/office/drawing/2014/main" id="{744E57ED-019F-4A8B-A06E-9FB965FEBB23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9" name="Harvey 89/100 [89]">
              <a:extLst>
                <a:ext uri="{FF2B5EF4-FFF2-40B4-BE49-F238E27FC236}">
                  <a16:creationId xmlns:a16="http://schemas.microsoft.com/office/drawing/2014/main" id="{5567719B-31CA-4A86-801E-E0531122E504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0" name="Harvey 90/100 [90]">
              <a:extLst>
                <a:ext uri="{FF2B5EF4-FFF2-40B4-BE49-F238E27FC236}">
                  <a16:creationId xmlns:a16="http://schemas.microsoft.com/office/drawing/2014/main" id="{2CD4B3A1-B882-43A6-A4CA-C9FCA394B28B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1" name="Harvey 91/100 [91]">
              <a:extLst>
                <a:ext uri="{FF2B5EF4-FFF2-40B4-BE49-F238E27FC236}">
                  <a16:creationId xmlns:a16="http://schemas.microsoft.com/office/drawing/2014/main" id="{68606D93-5175-4900-AD89-6D0710AFE75F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2" name="Harvey 92/100 [92]">
              <a:extLst>
                <a:ext uri="{FF2B5EF4-FFF2-40B4-BE49-F238E27FC236}">
                  <a16:creationId xmlns:a16="http://schemas.microsoft.com/office/drawing/2014/main" id="{7EE30864-DDCC-4BBA-B70A-48810E224581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3" name="Harvey 93/100 [93]">
              <a:extLst>
                <a:ext uri="{FF2B5EF4-FFF2-40B4-BE49-F238E27FC236}">
                  <a16:creationId xmlns:a16="http://schemas.microsoft.com/office/drawing/2014/main" id="{608CA488-A707-4C7A-9287-9DA9A38ED3D4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4" name="Harvey 94/100 [94]">
              <a:extLst>
                <a:ext uri="{FF2B5EF4-FFF2-40B4-BE49-F238E27FC236}">
                  <a16:creationId xmlns:a16="http://schemas.microsoft.com/office/drawing/2014/main" id="{FE1836A9-F92A-4F07-BBB8-2274E290E952}"/>
                </a:ext>
              </a:extLst>
            </p:cNvPr>
            <p:cNvSpPr>
              <a:spLocks noChangeAspect="1"/>
            </p:cNvSpPr>
            <p:nvPr>
              <p:custDataLst>
                <p:tags r:id="rId1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5" name="Harvey 95/100 [95]">
              <a:extLst>
                <a:ext uri="{FF2B5EF4-FFF2-40B4-BE49-F238E27FC236}">
                  <a16:creationId xmlns:a16="http://schemas.microsoft.com/office/drawing/2014/main" id="{3169BE73-7F99-46E3-BDA9-D9BB85BE343E}"/>
                </a:ext>
              </a:extLst>
            </p:cNvPr>
            <p:cNvSpPr>
              <a:spLocks noChangeAspect="1"/>
            </p:cNvSpPr>
            <p:nvPr>
              <p:custDataLst>
                <p:tags r:id="rId1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6" name="Harvey 96/100 [96]">
              <a:extLst>
                <a:ext uri="{FF2B5EF4-FFF2-40B4-BE49-F238E27FC236}">
                  <a16:creationId xmlns:a16="http://schemas.microsoft.com/office/drawing/2014/main" id="{12E3B5ED-B1AB-4A99-BD20-FF638135BE37}"/>
                </a:ext>
              </a:extLst>
            </p:cNvPr>
            <p:cNvSpPr>
              <a:spLocks noChangeAspect="1"/>
            </p:cNvSpPr>
            <p:nvPr>
              <p:custDataLst>
                <p:tags r:id="rId1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7" name="Harvey 97/100 [97]">
              <a:extLst>
                <a:ext uri="{FF2B5EF4-FFF2-40B4-BE49-F238E27FC236}">
                  <a16:creationId xmlns:a16="http://schemas.microsoft.com/office/drawing/2014/main" id="{75A7FEAD-6C4B-4F7A-BB60-3A68D96114DE}"/>
                </a:ext>
              </a:extLst>
            </p:cNvPr>
            <p:cNvSpPr>
              <a:spLocks noChangeAspect="1"/>
            </p:cNvSpPr>
            <p:nvPr>
              <p:custDataLst>
                <p:tags r:id="rId1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8" name="Harvey 98/100 [98]">
              <a:extLst>
                <a:ext uri="{FF2B5EF4-FFF2-40B4-BE49-F238E27FC236}">
                  <a16:creationId xmlns:a16="http://schemas.microsoft.com/office/drawing/2014/main" id="{C4B5128E-9380-4C38-A1EB-CB12E7401609}"/>
                </a:ext>
              </a:extLst>
            </p:cNvPr>
            <p:cNvSpPr>
              <a:spLocks noChangeAspect="1"/>
            </p:cNvSpPr>
            <p:nvPr>
              <p:custDataLst>
                <p:tags r:id="rId1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9" name="Harvey 99/100 [99]">
              <a:extLst>
                <a:ext uri="{FF2B5EF4-FFF2-40B4-BE49-F238E27FC236}">
                  <a16:creationId xmlns:a16="http://schemas.microsoft.com/office/drawing/2014/main" id="{50F634E4-E5B9-4DA6-9F91-8AF5B6ACF1FB}"/>
                </a:ext>
              </a:extLst>
            </p:cNvPr>
            <p:cNvSpPr>
              <a:spLocks noChangeAspect="1"/>
            </p:cNvSpPr>
            <p:nvPr>
              <p:custDataLst>
                <p:tags r:id="rId1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30" name="Harvey 100/100 [100]">
              <a:extLst>
                <a:ext uri="{FF2B5EF4-FFF2-40B4-BE49-F238E27FC236}">
                  <a16:creationId xmlns:a16="http://schemas.microsoft.com/office/drawing/2014/main" id="{94AA53CD-8233-470E-AFEE-0BCC721BFAE9}"/>
                </a:ext>
              </a:extLst>
            </p:cNvPr>
            <p:cNvSpPr>
              <a:spLocks noChangeAspect="1"/>
            </p:cNvSpPr>
            <p:nvPr>
              <p:custDataLst>
                <p:tags r:id="rId1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</p:grpSp>
      <p:sp>
        <p:nvSpPr>
          <p:cNvPr id="131" name="Footnote [Placeholder]" hidden="1">
            <a:extLst>
              <a:ext uri="{FF2B5EF4-FFF2-40B4-BE49-F238E27FC236}">
                <a16:creationId xmlns:a16="http://schemas.microsoft.com/office/drawing/2014/main" id="{1B41FB17-6D57-4EE1-9C4C-9C305D5D6BEC}"/>
              </a:ext>
            </a:extLst>
          </p:cNvPr>
          <p:cNvSpPr txBox="1"/>
          <p:nvPr userDrawn="1"/>
        </p:nvSpPr>
        <p:spPr>
          <a:xfrm>
            <a:off x="503238" y="5984668"/>
            <a:ext cx="10188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b="0" i="0" kern="0" dirty="0"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(r) Footnote</a:t>
            </a:r>
          </a:p>
        </p:txBody>
      </p:sp>
      <p:sp>
        <p:nvSpPr>
          <p:cNvPr id="132" name="Responsible [Sticker]" hidden="1">
            <a:extLst>
              <a:ext uri="{FF2B5EF4-FFF2-40B4-BE49-F238E27FC236}">
                <a16:creationId xmlns:a16="http://schemas.microsoft.com/office/drawing/2014/main" id="{3CB674C2-91C9-46E6-8AB4-E90ABF1CAFE0}"/>
              </a:ext>
            </a:extLst>
          </p:cNvPr>
          <p:cNvSpPr>
            <a:spLocks/>
          </p:cNvSpPr>
          <p:nvPr userDrawn="1"/>
        </p:nvSpPr>
        <p:spPr>
          <a:xfrm>
            <a:off x="10071105" y="896931"/>
            <a:ext cx="2124070" cy="59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Responsible: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Name Lastname</a:t>
            </a:r>
          </a:p>
        </p:txBody>
      </p:sp>
      <p:sp>
        <p:nvSpPr>
          <p:cNvPr id="133" name="Discussion [Sticker]" hidden="1">
            <a:extLst>
              <a:ext uri="{FF2B5EF4-FFF2-40B4-BE49-F238E27FC236}">
                <a16:creationId xmlns:a16="http://schemas.microsoft.com/office/drawing/2014/main" id="{7C793D27-9296-461C-878D-BA16CBD91587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Roboto Medium" panose="02000000000000000000" pitchFamily="2" charset="0"/>
                <a:cs typeface="+mn-cs"/>
              </a:rPr>
              <a:t>For discussion</a:t>
            </a:r>
          </a:p>
        </p:txBody>
      </p:sp>
      <p:sp>
        <p:nvSpPr>
          <p:cNvPr id="134" name="Internal [Sticker]" hidden="1">
            <a:extLst>
              <a:ext uri="{FF2B5EF4-FFF2-40B4-BE49-F238E27FC236}">
                <a16:creationId xmlns:a16="http://schemas.microsoft.com/office/drawing/2014/main" id="{704CE42F-5A9B-4CC0-8048-99928A53C0C4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Internal use only</a:t>
            </a:r>
          </a:p>
        </p:txBody>
      </p:sp>
      <p:sp>
        <p:nvSpPr>
          <p:cNvPr id="135" name="Final [Sticker]" hidden="1">
            <a:extLst>
              <a:ext uri="{FF2B5EF4-FFF2-40B4-BE49-F238E27FC236}">
                <a16:creationId xmlns:a16="http://schemas.microsoft.com/office/drawing/2014/main" id="{348603E9-9858-4213-9B5B-929AD136906A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Final slide</a:t>
            </a:r>
          </a:p>
        </p:txBody>
      </p:sp>
      <p:sp>
        <p:nvSpPr>
          <p:cNvPr id="136" name="Backup [Sticker]" hidden="1">
            <a:extLst>
              <a:ext uri="{FF2B5EF4-FFF2-40B4-BE49-F238E27FC236}">
                <a16:creationId xmlns:a16="http://schemas.microsoft.com/office/drawing/2014/main" id="{7EEB833A-9AFC-4A66-8469-9D3897CE1E66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Backup</a:t>
            </a:r>
          </a:p>
        </p:txBody>
      </p:sp>
      <p:sp>
        <p:nvSpPr>
          <p:cNvPr id="137" name="Update [Sticker]" hidden="1">
            <a:extLst>
              <a:ext uri="{FF2B5EF4-FFF2-40B4-BE49-F238E27FC236}">
                <a16:creationId xmlns:a16="http://schemas.microsoft.com/office/drawing/2014/main" id="{D41FF937-AB04-46EE-82EF-FCE26A919A7B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Update data</a:t>
            </a:r>
          </a:p>
        </p:txBody>
      </p:sp>
      <p:sp>
        <p:nvSpPr>
          <p:cNvPr id="138" name="Dummy [Sticker]" hidden="1">
            <a:extLst>
              <a:ext uri="{FF2B5EF4-FFF2-40B4-BE49-F238E27FC236}">
                <a16:creationId xmlns:a16="http://schemas.microsoft.com/office/drawing/2014/main" id="{06C5579C-7A02-48D6-A733-4B9E6D9F1443}"/>
              </a:ext>
            </a:extLst>
          </p:cNvPr>
          <p:cNvSpPr>
            <a:spLocks/>
          </p:cNvSpPr>
          <p:nvPr userDrawn="1"/>
        </p:nvSpPr>
        <p:spPr>
          <a:xfrm>
            <a:off x="10071105" y="896920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Dummy data</a:t>
            </a:r>
          </a:p>
        </p:txBody>
      </p:sp>
      <p:sp>
        <p:nvSpPr>
          <p:cNvPr id="139" name="Formatting [Comment]" hidden="1">
            <a:extLst>
              <a:ext uri="{FF2B5EF4-FFF2-40B4-BE49-F238E27FC236}">
                <a16:creationId xmlns:a16="http://schemas.microsoft.com/office/drawing/2014/main" id="{89EB4C18-DFF3-4A27-ACBB-99DCDC8961A8}"/>
              </a:ext>
            </a:extLst>
          </p:cNvPr>
          <p:cNvSpPr>
            <a:spLocks/>
          </p:cNvSpPr>
          <p:nvPr userDrawn="1"/>
        </p:nvSpPr>
        <p:spPr>
          <a:xfrm>
            <a:off x="9483344" y="1097679"/>
            <a:ext cx="2479101" cy="1277432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&lt;/date&gt;: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A0A0A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0" name="Content [Comment]" hidden="1">
            <a:extLst>
              <a:ext uri="{FF2B5EF4-FFF2-40B4-BE49-F238E27FC236}">
                <a16:creationId xmlns:a16="http://schemas.microsoft.com/office/drawing/2014/main" id="{906252E7-98DB-45F0-8278-EB60F71B7340}"/>
              </a:ext>
            </a:extLst>
          </p:cNvPr>
          <p:cNvSpPr>
            <a:spLocks/>
          </p:cNvSpPr>
          <p:nvPr userDrawn="1"/>
        </p:nvSpPr>
        <p:spPr>
          <a:xfrm>
            <a:off x="9483344" y="1097671"/>
            <a:ext cx="2479101" cy="1277440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&lt;/date&gt;: </a:t>
            </a:r>
          </a:p>
        </p:txBody>
      </p:sp>
      <p:sp>
        <p:nvSpPr>
          <p:cNvPr id="141" name="Draft [Sticker]" hidden="1">
            <a:extLst>
              <a:ext uri="{FF2B5EF4-FFF2-40B4-BE49-F238E27FC236}">
                <a16:creationId xmlns:a16="http://schemas.microsoft.com/office/drawing/2014/main" id="{904633E3-6BC9-4C5E-B74A-8B9D4AE95B20}"/>
              </a:ext>
            </a:extLst>
          </p:cNvPr>
          <p:cNvSpPr/>
          <p:nvPr userDrawn="1"/>
        </p:nvSpPr>
        <p:spPr bwMode="gray">
          <a:xfrm rot="18900000">
            <a:off x="2916643" y="2819462"/>
            <a:ext cx="6361889" cy="12190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80" r:id="rId3"/>
    <p:sldLayoutId id="2147483775" r:id="rId4"/>
    <p:sldLayoutId id="2147483779" r:id="rId5"/>
    <p:sldLayoutId id="2147483776" r:id="rId6"/>
    <p:sldLayoutId id="2147483777" r:id="rId7"/>
    <p:sldLayoutId id="2147483741" r:id="rId8"/>
    <p:sldLayoutId id="2147483765" r:id="rId9"/>
    <p:sldLayoutId id="2147483767" r:id="rId10"/>
    <p:sldLayoutId id="2147483743" r:id="rId11"/>
    <p:sldLayoutId id="2147483774" r:id="rId12"/>
    <p:sldLayoutId id="2147483745" r:id="rId13"/>
    <p:sldLayoutId id="2147483760" r:id="rId14"/>
    <p:sldLayoutId id="2147483768" r:id="rId15"/>
    <p:sldLayoutId id="2147483769" r:id="rId16"/>
    <p:sldLayoutId id="2147483770" r:id="rId17"/>
    <p:sldLayoutId id="2147483744" r:id="rId18"/>
    <p:sldLayoutId id="2147483757" r:id="rId19"/>
    <p:sldLayoutId id="2147483771" r:id="rId20"/>
    <p:sldLayoutId id="2147483763" r:id="rId21"/>
    <p:sldLayoutId id="2147483751" r:id="rId22"/>
    <p:sldLayoutId id="2147483756" r:id="rId23"/>
    <p:sldLayoutId id="2147483740" r:id="rId24"/>
    <p:sldLayoutId id="2147483781" r:id="rId25"/>
    <p:sldLayoutId id="2147483782" r:id="rId26"/>
    <p:sldLayoutId id="2147483783" r:id="rId27"/>
    <p:sldLayoutId id="2147483784" r:id="rId28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i="0" kern="1200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tx1"/>
        </a:buClr>
        <a:buSzPct val="10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b="0" i="0" kern="1200" noProof="0" dirty="0" smtClean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3D15A-CD95-401E-A86C-C920DE6F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报销发票信息录入潜在业务场景</a:t>
            </a:r>
            <a:r>
              <a:rPr lang="en-US" altLang="zh-CN" dirty="0"/>
              <a:t>- </a:t>
            </a:r>
            <a:r>
              <a:rPr lang="zh-CN" altLang="en-US" dirty="0"/>
              <a:t>纬创资通（中山）有限公司</a:t>
            </a:r>
            <a:r>
              <a:rPr lang="en-US" altLang="zh-CN" dirty="0"/>
              <a:t>	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517B05-66C5-40D3-BD80-C563A4A5584C}"/>
              </a:ext>
            </a:extLst>
          </p:cNvPr>
          <p:cNvSpPr txBox="1"/>
          <p:nvPr/>
        </p:nvSpPr>
        <p:spPr>
          <a:xfrm>
            <a:off x="348359" y="1977406"/>
            <a:ext cx="65" cy="276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08812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1797">
              <a:solidFill>
                <a:srgbClr val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C34553-0154-4309-8A7B-C29E937AA5AD}"/>
              </a:ext>
            </a:extLst>
          </p:cNvPr>
          <p:cNvSpPr/>
          <p:nvPr/>
        </p:nvSpPr>
        <p:spPr>
          <a:xfrm>
            <a:off x="471821" y="3373137"/>
            <a:ext cx="5281796" cy="307617"/>
          </a:xfrm>
          <a:prstGeom prst="rect">
            <a:avLst/>
          </a:prstGeom>
        </p:spPr>
        <p:txBody>
          <a:bodyPr wrap="square" anchor="t">
            <a:spAutoFit/>
          </a:bodyPr>
          <a:lstStyle>
            <a:defPPr>
              <a:defRPr lang="de-DE"/>
            </a:defPPr>
            <a:lvl1pPr marL="0" algn="l" defTabSz="1088776" rtl="0" eaLnBrk="1" latinLnBrk="0" hangingPunct="1">
              <a:defRPr lang="de-DE" sz="21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544388" algn="l" defTabSz="1088776" rtl="0" eaLnBrk="1" latinLnBrk="0" hangingPunct="1">
              <a:buClr>
                <a:srgbClr val="FDB913"/>
              </a:buClr>
              <a:buSzPct val="100000"/>
              <a:buFont typeface="wingdings"/>
              <a:buChar char=""/>
              <a:defRPr lang="de-DE" sz="21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88776" algn="l" defTabSz="1088776" rtl="0" eaLnBrk="1" latinLnBrk="0" hangingPunct="1">
              <a:buClr>
                <a:srgbClr val="666666"/>
              </a:buClr>
              <a:buSzPct val="80000"/>
              <a:buFont typeface="Wingdings"/>
              <a:buChar char="n"/>
              <a:defRPr lang="de-DE" sz="17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33164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177552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72194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32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71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10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395" fontAlgn="base">
              <a:spcBef>
                <a:spcPct val="20000"/>
              </a:spcBef>
              <a:spcAft>
                <a:spcPct val="0"/>
              </a:spcAft>
              <a:buClr>
                <a:srgbClr val="999999"/>
              </a:buClr>
              <a:defRPr/>
            </a:pPr>
            <a:r>
              <a:rPr lang="zh-CN" altLang="en-US" sz="1400" b="1" kern="0" dirty="0">
                <a:solidFill>
                  <a:srgbClr val="F0AB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流程自动化方案</a:t>
            </a:r>
            <a:endParaRPr lang="en-US" sz="1400" b="1" kern="0" dirty="0">
              <a:solidFill>
                <a:srgbClr val="F0AB00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922B72-D73B-4364-AEAF-EFE09645E890}"/>
              </a:ext>
            </a:extLst>
          </p:cNvPr>
          <p:cNvCxnSpPr>
            <a:cxnSpLocks/>
          </p:cNvCxnSpPr>
          <p:nvPr/>
        </p:nvCxnSpPr>
        <p:spPr>
          <a:xfrm>
            <a:off x="532128" y="1357727"/>
            <a:ext cx="501703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FBEC394-EEE7-44F8-B4FC-E40B10F7FE28}"/>
              </a:ext>
            </a:extLst>
          </p:cNvPr>
          <p:cNvGrpSpPr/>
          <p:nvPr/>
        </p:nvGrpSpPr>
        <p:grpSpPr>
          <a:xfrm>
            <a:off x="497709" y="5572838"/>
            <a:ext cx="11192436" cy="600365"/>
            <a:chOff x="-2729523" y="8034608"/>
            <a:chExt cx="8028756" cy="322643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ECD8BA1-E58F-44C1-B56E-F656F5562AB9}"/>
                </a:ext>
              </a:extLst>
            </p:cNvPr>
            <p:cNvSpPr/>
            <p:nvPr/>
          </p:nvSpPr>
          <p:spPr>
            <a:xfrm>
              <a:off x="-2713758" y="8449194"/>
              <a:ext cx="8012991" cy="2811845"/>
            </a:xfrm>
            <a:prstGeom prst="rect">
              <a:avLst/>
            </a:prstGeom>
          </p:spPr>
          <p:txBody>
            <a:bodyPr wrap="square" anchor="t">
              <a:spAutoFit/>
            </a:bodyPr>
            <a:lstStyle>
              <a:defPPr>
                <a:defRPr lang="de-DE"/>
              </a:defPPr>
              <a:lvl1pPr marL="0" algn="l" defTabSz="1088776" rtl="0" eaLnBrk="1" latinLnBrk="0" hangingPunct="1">
                <a:defRPr lang="de-DE" sz="21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1pPr>
              <a:lvl2pPr marL="544388" algn="l" defTabSz="1088776" rtl="0" eaLnBrk="1" latinLnBrk="0" hangingPunct="1">
                <a:buClr>
                  <a:srgbClr val="FDB913"/>
                </a:buClr>
                <a:buSzPct val="100000"/>
                <a:buFont typeface="wingdings"/>
                <a:buChar char=""/>
                <a:defRPr lang="de-DE" sz="21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1088776" algn="l" defTabSz="1088776" rtl="0" eaLnBrk="1" latinLnBrk="0" hangingPunct="1">
                <a:buClr>
                  <a:srgbClr val="666666"/>
                </a:buClr>
                <a:buSzPct val="80000"/>
                <a:buFont typeface="Wingdings"/>
                <a:buChar char="n"/>
                <a:defRPr lang="de-DE" sz="17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1633164" algn="l" defTabSz="1088776" rtl="0" eaLnBrk="1" latinLnBrk="0" hangingPunct="1">
                <a:buClr>
                  <a:srgbClr val="666666"/>
                </a:buClr>
                <a:buSzPct val="80000"/>
                <a:buFont typeface="Arial"/>
                <a:buChar char=""/>
                <a:defRPr lang="de-DE" sz="14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2177552" algn="l" defTabSz="1088776" rtl="0" eaLnBrk="1" latinLnBrk="0" hangingPunct="1">
                <a:buClr>
                  <a:srgbClr val="666666"/>
                </a:buClr>
                <a:buSzPct val="80000"/>
                <a:buFont typeface="Arial"/>
                <a:buChar char=""/>
                <a:defRPr lang="de-DE"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721940" algn="l" defTabSz="108877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6328" algn="l" defTabSz="108877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10716" algn="l" defTabSz="108877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55104" algn="l" defTabSz="108877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263" indent="-171263" defTabSz="1088122">
                <a:buClr>
                  <a:srgbClr val="F0AB00"/>
                </a:buClr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极大降低财务人员月结中报销对账的</a:t>
              </a:r>
              <a:r>
                <a:rPr lang="zh-CN" altLang="en-US" sz="1400" b="1" dirty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重复且费时工作</a:t>
              </a:r>
              <a:r>
                <a:rPr lang="zh-CN" altLang="en-US" sz="1400" dirty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，从而使财务人员能快速定位和处理存在差异票据。</a:t>
              </a:r>
              <a:endParaRPr lang="en-US" altLang="zh-CN" sz="140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endParaRPr>
            </a:p>
            <a:p>
              <a:pPr marL="171263" indent="-171263" defTabSz="1088122">
                <a:buClr>
                  <a:srgbClr val="F0AB00"/>
                </a:buClr>
                <a:buFont typeface="Arial" panose="020B0604020202020204" pitchFamily="34" charset="0"/>
                <a:buChar char="•"/>
                <a:defRPr/>
              </a:pPr>
              <a:r>
                <a:rPr lang="zh-CN" altLang="en-US" sz="1400" b="1" dirty="0">
                  <a:latin typeface="Arial" charset="0"/>
                  <a:ea typeface="Arial Unicode MS" pitchFamily="34" charset="-128"/>
                  <a:cs typeface="Arial Unicode MS" pitchFamily="34" charset="-128"/>
                </a:rPr>
                <a:t>减少手工操作差错</a:t>
              </a:r>
              <a:r>
                <a:rPr lang="zh-CN" altLang="en-US" sz="1400" dirty="0">
                  <a:latin typeface="Arial" charset="0"/>
                  <a:ea typeface="Arial Unicode MS" pitchFamily="34" charset="-128"/>
                  <a:cs typeface="Arial Unicode MS" pitchFamily="34" charset="-128"/>
                </a:rPr>
                <a:t>，提高数据准确性。</a:t>
              </a:r>
              <a:endParaRPr lang="en-US" altLang="zh-CN" sz="1400" dirty="0"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7B48F05-E436-4663-AFA0-BE5060891581}"/>
                </a:ext>
              </a:extLst>
            </p:cNvPr>
            <p:cNvCxnSpPr>
              <a:cxnSpLocks/>
            </p:cNvCxnSpPr>
            <p:nvPr/>
          </p:nvCxnSpPr>
          <p:spPr>
            <a:xfrm>
              <a:off x="-2729523" y="8034608"/>
              <a:ext cx="4805223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45FDFD8-D357-4987-81B1-FA33DE4CB3AB}"/>
              </a:ext>
            </a:extLst>
          </p:cNvPr>
          <p:cNvSpPr/>
          <p:nvPr/>
        </p:nvSpPr>
        <p:spPr>
          <a:xfrm>
            <a:off x="471820" y="3761624"/>
            <a:ext cx="112183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578" indent="-285578" defTabSz="1088122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1400" dirty="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SAP</a:t>
            </a:r>
            <a:r>
              <a:rPr lang="zh-CN" altLang="en-US" sz="1400" dirty="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流程自动化读取发票信息，进入</a:t>
            </a:r>
            <a:r>
              <a:rPr lang="en-US" altLang="zh-CN" sz="1400" dirty="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SAP</a:t>
            </a:r>
            <a:r>
              <a:rPr lang="zh-CN" altLang="en-US" sz="1400" dirty="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系统录入发票信息，如果信息有误，发邮件给申请人核实</a:t>
            </a:r>
            <a:endParaRPr lang="en-US" altLang="zh-CN" sz="1400" dirty="0">
              <a:solidFill>
                <a:srgbClr val="000000"/>
              </a:solidFill>
              <a:latin typeface="Arial" charset="0"/>
              <a:ea typeface="Arial Unicode MS" pitchFamily="34" charset="-128"/>
              <a:cs typeface="Arial Unicode MS" pitchFamily="34" charset="-128"/>
            </a:endParaRPr>
          </a:p>
          <a:p>
            <a:pPr marL="285578" indent="-285578" defTabSz="1088122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如果数据没问题，通过审批流程进行审批</a:t>
            </a:r>
            <a:endParaRPr lang="en-US" altLang="zh-CN" sz="1400" dirty="0">
              <a:solidFill>
                <a:srgbClr val="000000"/>
              </a:solidFill>
              <a:latin typeface="Arial" charset="0"/>
              <a:ea typeface="Arial Unicode MS" pitchFamily="34" charset="-128"/>
              <a:cs typeface="Arial Unicode MS" pitchFamily="34" charset="-128"/>
            </a:endParaRPr>
          </a:p>
          <a:p>
            <a:pPr marL="285578" indent="-285578" defTabSz="1088122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zh-CN" altLang="en-US" sz="1400" b="1" dirty="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流程优化建议</a:t>
            </a:r>
            <a:r>
              <a:rPr lang="zh-CN" altLang="en-US" sz="1400" dirty="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：机器人每周定时执行报销账单录入，及时通知报销人员处理异常数据，</a:t>
            </a:r>
            <a:r>
              <a:rPr lang="zh-CN" altLang="en-US" sz="1400" b="1" dirty="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提高及时性和准确性</a:t>
            </a:r>
            <a:r>
              <a:rPr lang="zh-CN" altLang="en-US" sz="1400" dirty="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，避免月结数据堆积</a:t>
            </a:r>
            <a:endParaRPr lang="en-US" altLang="zh-CN" sz="1400" dirty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3563F1-A6AC-4D52-80B3-9D7AE577A29E}"/>
              </a:ext>
            </a:extLst>
          </p:cNvPr>
          <p:cNvSpPr/>
          <p:nvPr/>
        </p:nvSpPr>
        <p:spPr>
          <a:xfrm>
            <a:off x="416267" y="1385740"/>
            <a:ext cx="112738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64" indent="-285664" defTabSz="1088122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latin typeface="Arial" charset="0"/>
              </a:rPr>
              <a:t>每月月结财务结账期间，财务人员需要花大量时间精力去录入报销账单，核对发票</a:t>
            </a:r>
            <a:endParaRPr lang="en-US" altLang="zh-CN" sz="1400" dirty="0">
              <a:latin typeface="Arial" charset="0"/>
            </a:endParaRPr>
          </a:p>
          <a:p>
            <a:pPr marL="285664" indent="-285664" defTabSz="1088122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latin typeface="Arial" charset="0"/>
              </a:rPr>
              <a:t>发票数额与申报数额相差太大需要通知申请人核对</a:t>
            </a:r>
            <a:endParaRPr lang="en-US" altLang="zh-CN" sz="1400" dirty="0">
              <a:latin typeface="Arial" charset="0"/>
            </a:endParaRPr>
          </a:p>
          <a:p>
            <a:pPr marL="285664" indent="-285664" defTabSz="1088122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整个录入过程</a:t>
            </a:r>
            <a:r>
              <a:rPr lang="zh-CN" altLang="en-US" sz="1400" b="1" dirty="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重复繁琐，花费时间久</a:t>
            </a:r>
            <a:r>
              <a:rPr lang="zh-CN" altLang="en-US" sz="1400" dirty="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，并且可能出现</a:t>
            </a:r>
            <a:r>
              <a:rPr lang="zh-CN" altLang="en-US" sz="1400" b="1" dirty="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人为错误</a:t>
            </a:r>
            <a:endParaRPr lang="en-US" altLang="zh-CN" sz="1400" b="1" dirty="0">
              <a:solidFill>
                <a:srgbClr val="000000"/>
              </a:solidFill>
              <a:latin typeface="Arial" charset="0"/>
              <a:ea typeface="Arial Unicode MS" pitchFamily="34" charset="-128"/>
              <a:cs typeface="Arial Unicode MS" pitchFamily="34" charset="-128"/>
            </a:endParaRPr>
          </a:p>
          <a:p>
            <a:pPr marL="285664" indent="-285664" defTabSz="1088122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数据没问题需要走审批流程</a:t>
            </a:r>
            <a:endParaRPr lang="en-US" altLang="zh-CN" sz="1400" dirty="0">
              <a:solidFill>
                <a:srgbClr val="000000"/>
              </a:solidFill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E23681-4046-4E85-979A-967B635EE20C}"/>
              </a:ext>
            </a:extLst>
          </p:cNvPr>
          <p:cNvSpPr/>
          <p:nvPr/>
        </p:nvSpPr>
        <p:spPr>
          <a:xfrm>
            <a:off x="464132" y="1050260"/>
            <a:ext cx="5153022" cy="307466"/>
          </a:xfrm>
          <a:prstGeom prst="rect">
            <a:avLst/>
          </a:prstGeom>
        </p:spPr>
        <p:txBody>
          <a:bodyPr wrap="square" anchor="t">
            <a:spAutoFit/>
          </a:bodyPr>
          <a:lstStyle>
            <a:defPPr>
              <a:defRPr lang="de-DE"/>
            </a:defPPr>
            <a:lvl1pPr marL="0" algn="l" defTabSz="1088776" rtl="0" eaLnBrk="1" latinLnBrk="0" hangingPunct="1">
              <a:defRPr lang="de-DE" sz="21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544388" algn="l" defTabSz="1088776" rtl="0" eaLnBrk="1" latinLnBrk="0" hangingPunct="1">
              <a:buClr>
                <a:srgbClr val="FDB913"/>
              </a:buClr>
              <a:buSzPct val="100000"/>
              <a:buFont typeface="wingdings"/>
              <a:buChar char=""/>
              <a:defRPr lang="de-DE" sz="21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88776" algn="l" defTabSz="1088776" rtl="0" eaLnBrk="1" latinLnBrk="0" hangingPunct="1">
              <a:buClr>
                <a:srgbClr val="666666"/>
              </a:buClr>
              <a:buSzPct val="80000"/>
              <a:buFont typeface="Wingdings"/>
              <a:buChar char="n"/>
              <a:defRPr lang="de-DE" sz="17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33164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177552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72194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32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71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10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395" fontAlgn="base">
              <a:spcBef>
                <a:spcPct val="20000"/>
              </a:spcBef>
              <a:spcAft>
                <a:spcPct val="0"/>
              </a:spcAft>
              <a:buClr>
                <a:srgbClr val="999999"/>
              </a:buClr>
              <a:defRPr/>
            </a:pPr>
            <a:r>
              <a:rPr lang="zh-CN" altLang="en-US" sz="1400" b="1" kern="0" dirty="0">
                <a:solidFill>
                  <a:srgbClr val="F0AB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业务痛点</a:t>
            </a:r>
            <a:endParaRPr lang="en-US" sz="1400" b="1" kern="0" dirty="0">
              <a:solidFill>
                <a:srgbClr val="F0AB00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2C3FA9-B90A-4BAC-8B16-CF5845BFF526}"/>
              </a:ext>
            </a:extLst>
          </p:cNvPr>
          <p:cNvCxnSpPr>
            <a:cxnSpLocks/>
          </p:cNvCxnSpPr>
          <p:nvPr/>
        </p:nvCxnSpPr>
        <p:spPr>
          <a:xfrm>
            <a:off x="532128" y="3707216"/>
            <a:ext cx="501703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8F60606-2D2B-48DD-BA29-71CE2E661348}"/>
              </a:ext>
            </a:extLst>
          </p:cNvPr>
          <p:cNvSpPr/>
          <p:nvPr/>
        </p:nvSpPr>
        <p:spPr>
          <a:xfrm>
            <a:off x="464133" y="5312804"/>
            <a:ext cx="5281796" cy="307617"/>
          </a:xfrm>
          <a:prstGeom prst="rect">
            <a:avLst/>
          </a:prstGeom>
        </p:spPr>
        <p:txBody>
          <a:bodyPr wrap="square" anchor="t">
            <a:spAutoFit/>
          </a:bodyPr>
          <a:lstStyle>
            <a:defPPr>
              <a:defRPr lang="de-DE"/>
            </a:defPPr>
            <a:lvl1pPr marL="0" algn="l" defTabSz="1088776" rtl="0" eaLnBrk="1" latinLnBrk="0" hangingPunct="1">
              <a:defRPr lang="de-DE" sz="21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544388" algn="l" defTabSz="1088776" rtl="0" eaLnBrk="1" latinLnBrk="0" hangingPunct="1">
              <a:buClr>
                <a:srgbClr val="FDB913"/>
              </a:buClr>
              <a:buSzPct val="100000"/>
              <a:buFont typeface="wingdings"/>
              <a:buChar char=""/>
              <a:defRPr lang="de-DE" sz="21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88776" algn="l" defTabSz="1088776" rtl="0" eaLnBrk="1" latinLnBrk="0" hangingPunct="1">
              <a:buClr>
                <a:srgbClr val="666666"/>
              </a:buClr>
              <a:buSzPct val="80000"/>
              <a:buFont typeface="Wingdings"/>
              <a:buChar char="n"/>
              <a:defRPr lang="de-DE" sz="17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33164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177552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72194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32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71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10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395" fontAlgn="base">
              <a:spcBef>
                <a:spcPct val="20000"/>
              </a:spcBef>
              <a:spcAft>
                <a:spcPct val="0"/>
              </a:spcAft>
              <a:buClr>
                <a:srgbClr val="999999"/>
              </a:buClr>
              <a:defRPr/>
            </a:pPr>
            <a:r>
              <a:rPr lang="zh-CN" altLang="en-US" sz="1400" b="1" kern="0" dirty="0">
                <a:solidFill>
                  <a:srgbClr val="F0AB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业务价值</a:t>
            </a:r>
            <a:endParaRPr lang="en-US" sz="1400" b="1" kern="0" dirty="0">
              <a:solidFill>
                <a:srgbClr val="F0AB00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732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3C77-837C-4DF7-A29B-3DEE605A4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报销发票信息录入业务场景自动化流程图（示例）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2D64F61B-E0D2-49EC-B7F3-61F4CF132651}"/>
              </a:ext>
            </a:extLst>
          </p:cNvPr>
          <p:cNvSpPr/>
          <p:nvPr/>
        </p:nvSpPr>
        <p:spPr>
          <a:xfrm rot="5400000">
            <a:off x="4250017" y="-71424"/>
            <a:ext cx="319427" cy="6874484"/>
          </a:xfrm>
          <a:prstGeom prst="leftBracket">
            <a:avLst>
              <a:gd name="adj" fmla="val 109485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088122">
              <a:defRPr/>
            </a:pPr>
            <a:endParaRPr lang="en-US" sz="2098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05C1BF-E026-439D-8ECE-32637A8CFB97}"/>
              </a:ext>
            </a:extLst>
          </p:cNvPr>
          <p:cNvCxnSpPr>
            <a:cxnSpLocks/>
          </p:cNvCxnSpPr>
          <p:nvPr/>
        </p:nvCxnSpPr>
        <p:spPr>
          <a:xfrm>
            <a:off x="1754357" y="2088976"/>
            <a:ext cx="1871194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1284BF-A03D-434E-983B-48536277E558}"/>
              </a:ext>
            </a:extLst>
          </p:cNvPr>
          <p:cNvCxnSpPr>
            <a:cxnSpLocks/>
          </p:cNvCxnSpPr>
          <p:nvPr/>
        </p:nvCxnSpPr>
        <p:spPr>
          <a:xfrm>
            <a:off x="4709463" y="2088976"/>
            <a:ext cx="1885044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B68252-63D2-4C15-8F66-2B7C744E1DBD}"/>
              </a:ext>
            </a:extLst>
          </p:cNvPr>
          <p:cNvCxnSpPr>
            <a:cxnSpLocks/>
          </p:cNvCxnSpPr>
          <p:nvPr/>
        </p:nvCxnSpPr>
        <p:spPr>
          <a:xfrm>
            <a:off x="1587675" y="3926559"/>
            <a:ext cx="1138809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E83422-03AC-4637-96B9-D9E1B82EE5EE}"/>
              </a:ext>
            </a:extLst>
          </p:cNvPr>
          <p:cNvCxnSpPr>
            <a:cxnSpLocks/>
          </p:cNvCxnSpPr>
          <p:nvPr/>
        </p:nvCxnSpPr>
        <p:spPr>
          <a:xfrm>
            <a:off x="3912667" y="3906535"/>
            <a:ext cx="1417117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3063B4-9F54-40F1-BE2D-D2ADA0C02EFD}"/>
              </a:ext>
            </a:extLst>
          </p:cNvPr>
          <p:cNvCxnSpPr>
            <a:cxnSpLocks/>
          </p:cNvCxnSpPr>
          <p:nvPr/>
        </p:nvCxnSpPr>
        <p:spPr>
          <a:xfrm>
            <a:off x="6061096" y="3901423"/>
            <a:ext cx="1262703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D856F8-9ED8-4CBB-A4ED-38CDAF123F94}"/>
              </a:ext>
            </a:extLst>
          </p:cNvPr>
          <p:cNvCxnSpPr>
            <a:cxnSpLocks/>
          </p:cNvCxnSpPr>
          <p:nvPr/>
        </p:nvCxnSpPr>
        <p:spPr>
          <a:xfrm flipV="1">
            <a:off x="4137849" y="2854247"/>
            <a:ext cx="1" cy="35186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75A1859-4F2E-4FBF-BA31-5A4C3027C735}"/>
              </a:ext>
            </a:extLst>
          </p:cNvPr>
          <p:cNvSpPr txBox="1"/>
          <p:nvPr/>
        </p:nvSpPr>
        <p:spPr>
          <a:xfrm>
            <a:off x="384886" y="2409257"/>
            <a:ext cx="1348259" cy="3194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108779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zh-CN" altLang="en-US" sz="1100" b="1" kern="0" dirty="0">
                <a:solidFill>
                  <a:srgbClr val="000000"/>
                </a:solidFill>
                <a:latin typeface="+mn-ea"/>
                <a:cs typeface="Arial Unicode MS" pitchFamily="34" charset="-128"/>
              </a:rPr>
              <a:t>财务人员维护需报销列表</a:t>
            </a:r>
            <a:endParaRPr lang="en-US" sz="1100" b="1" kern="0" dirty="0">
              <a:solidFill>
                <a:srgbClr val="000000"/>
              </a:solidFill>
              <a:latin typeface="+mn-ea"/>
              <a:cs typeface="Arial Unicode MS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467D3B-EF2F-4754-B4C2-BA9CAB111CC0}"/>
              </a:ext>
            </a:extLst>
          </p:cNvPr>
          <p:cNvSpPr txBox="1"/>
          <p:nvPr/>
        </p:nvSpPr>
        <p:spPr>
          <a:xfrm>
            <a:off x="2254488" y="4225261"/>
            <a:ext cx="2162020" cy="7019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108779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zh-CN" altLang="en-US" sz="1100" kern="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机器人</a:t>
            </a:r>
            <a:r>
              <a:rPr lang="zh-CN" altLang="en-US" sz="1100" dirty="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逐条比对申请报销金额与发票金额</a:t>
            </a:r>
            <a:endParaRPr lang="en-US" sz="1100" kern="0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3B0D08-A5E7-4F7A-A8DF-16735D32CAC9}"/>
              </a:ext>
            </a:extLst>
          </p:cNvPr>
          <p:cNvSpPr txBox="1"/>
          <p:nvPr/>
        </p:nvSpPr>
        <p:spPr>
          <a:xfrm>
            <a:off x="314375" y="4225261"/>
            <a:ext cx="1486112" cy="7019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108779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zh-CN" altLang="en-US" sz="1100" kern="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机器人登录</a:t>
            </a:r>
            <a:r>
              <a:rPr lang="en-US" altLang="zh-CN" sz="1100" kern="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SAP</a:t>
            </a:r>
            <a:r>
              <a:rPr lang="zh-CN" altLang="en-US" sz="1100" kern="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系统，录入发票信息</a:t>
            </a:r>
            <a:endParaRPr lang="en-US" sz="1100" kern="0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A74891-06CA-4171-AAE3-591BE3CE6C4F}"/>
              </a:ext>
            </a:extLst>
          </p:cNvPr>
          <p:cNvSpPr txBox="1"/>
          <p:nvPr/>
        </p:nvSpPr>
        <p:spPr>
          <a:xfrm>
            <a:off x="4870510" y="4225260"/>
            <a:ext cx="1723050" cy="727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1088122">
              <a:defRPr/>
            </a:pPr>
            <a:r>
              <a:rPr lang="zh-CN" altLang="en-US" sz="1100" dirty="0">
                <a:solidFill>
                  <a:srgbClr val="000000"/>
                </a:solidFill>
                <a:cs typeface="Arial"/>
              </a:rPr>
              <a:t>机器人生成比对结果表单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EAA1BC-8516-456C-BC9D-216513ECC54B}"/>
              </a:ext>
            </a:extLst>
          </p:cNvPr>
          <p:cNvSpPr txBox="1"/>
          <p:nvPr/>
        </p:nvSpPr>
        <p:spPr>
          <a:xfrm>
            <a:off x="7047562" y="4225260"/>
            <a:ext cx="1524597" cy="7279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 defTabSz="1088122">
              <a:defRPr/>
            </a:pPr>
            <a:r>
              <a:rPr lang="zh-CN" altLang="en-US" sz="1100" dirty="0">
                <a:solidFill>
                  <a:srgbClr val="000000"/>
                </a:solidFill>
                <a:cs typeface="Arial"/>
              </a:rPr>
              <a:t>如果有误，发送邮件通知申请人核对</a:t>
            </a:r>
            <a:endParaRPr lang="en-US" sz="11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0D5A6D-F06F-40A7-BB52-AE4889B57B33}"/>
              </a:ext>
            </a:extLst>
          </p:cNvPr>
          <p:cNvSpPr txBox="1"/>
          <p:nvPr/>
        </p:nvSpPr>
        <p:spPr>
          <a:xfrm>
            <a:off x="3208137" y="2409847"/>
            <a:ext cx="2162310" cy="6125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1088122">
              <a:defRPr/>
            </a:pPr>
            <a:r>
              <a:rPr lang="zh-CN" altLang="en-US" sz="11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机器人读取发票信息</a:t>
            </a:r>
            <a:endParaRPr lang="en-US" sz="1100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2C318A-3586-4041-8EC6-5281F12186FC}"/>
              </a:ext>
            </a:extLst>
          </p:cNvPr>
          <p:cNvSpPr txBox="1"/>
          <p:nvPr/>
        </p:nvSpPr>
        <p:spPr>
          <a:xfrm>
            <a:off x="6132648" y="2409259"/>
            <a:ext cx="1967877" cy="3932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1088122">
              <a:defRPr/>
            </a:pPr>
            <a:r>
              <a:rPr lang="zh-CN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财务人员确认报销信息，确定后点击确认</a:t>
            </a:r>
            <a:endParaRPr 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94BEE31-46CE-46AC-9398-2711523D5BE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252" y="1578790"/>
            <a:ext cx="891522" cy="89152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E1FD610-A640-4AC3-AF1B-8583C9CEB94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7663" y="3542318"/>
            <a:ext cx="755606" cy="75560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69F7DDF-D7FC-4A1A-B006-9ADCB5E33A5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5861" y="3516526"/>
            <a:ext cx="791588" cy="79158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CA90C83-4869-4A2A-B64C-0515673C3FA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3677" y="3563072"/>
            <a:ext cx="618990" cy="618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A44FA12-D99F-4130-BE58-55FB90039450}"/>
              </a:ext>
            </a:extLst>
          </p:cNvPr>
          <p:cNvSpPr/>
          <p:nvPr/>
        </p:nvSpPr>
        <p:spPr bwMode="gray">
          <a:xfrm>
            <a:off x="2894962" y="3611576"/>
            <a:ext cx="431776" cy="515857"/>
          </a:xfrm>
          <a:prstGeom prst="rect">
            <a:avLst/>
          </a:prstGeom>
          <a:noFill/>
          <a:ln w="3175" algn="ctr">
            <a:solidFill>
              <a:schemeClr val="accent1"/>
            </a:solidFill>
            <a:prstDash val="dash"/>
            <a:miter lim="800000"/>
            <a:headEnd/>
            <a:tailEnd/>
          </a:ln>
        </p:spPr>
        <p:txBody>
          <a:bodyPr lIns="89954" tIns="71962" rIns="89954" bIns="71962" rtlCol="0" anchor="ctr"/>
          <a:lstStyle/>
          <a:p>
            <a:pPr algn="ctr" defTabSz="91385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1798" kern="0">
              <a:solidFill>
                <a:srgbClr val="FFFFFF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6788C72-6AEC-4815-B044-5F89005D294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1944" y="3576045"/>
            <a:ext cx="618990" cy="61899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CED12BB-77EB-4F11-8305-1CCE219CD7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9707" y="1506084"/>
            <a:ext cx="953504" cy="95350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CC55234-1CED-459F-8B7D-F987EFA5AE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29576" y="1478085"/>
            <a:ext cx="953504" cy="95350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567218D-0063-4455-9044-E5794EFA41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045" y="3579340"/>
            <a:ext cx="645920" cy="645920"/>
          </a:xfrm>
          <a:prstGeom prst="rect">
            <a:avLst/>
          </a:prstGeom>
        </p:spPr>
      </p:pic>
      <p:pic>
        <p:nvPicPr>
          <p:cNvPr id="48" name="!!SCPWM">
            <a:extLst>
              <a:ext uri="{FF2B5EF4-FFF2-40B4-BE49-F238E27FC236}">
                <a16:creationId xmlns:a16="http://schemas.microsoft.com/office/drawing/2014/main" id="{4D21B5C8-0B01-487B-A4E2-327B12068F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42681" y="1682997"/>
            <a:ext cx="745130" cy="74513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600670C-56C5-453A-A2E2-067909D78B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40546" y="1650990"/>
            <a:ext cx="771529" cy="771529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2CF9696-21CB-43A4-9DE8-C60AA23C1D9C}"/>
              </a:ext>
            </a:extLst>
          </p:cNvPr>
          <p:cNvCxnSpPr>
            <a:cxnSpLocks/>
          </p:cNvCxnSpPr>
          <p:nvPr/>
        </p:nvCxnSpPr>
        <p:spPr>
          <a:xfrm>
            <a:off x="8313630" y="2127741"/>
            <a:ext cx="1885044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69B8648-9FCD-478A-B3EB-A2C756FC2C92}"/>
              </a:ext>
            </a:extLst>
          </p:cNvPr>
          <p:cNvSpPr txBox="1"/>
          <p:nvPr/>
        </p:nvSpPr>
        <p:spPr>
          <a:xfrm>
            <a:off x="9664971" y="2422520"/>
            <a:ext cx="1967877" cy="3932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1088122">
              <a:defRPr/>
            </a:pPr>
            <a:r>
              <a:rPr lang="zh-CN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机器人发送对账清单到对应入账处理财务人员邮箱</a:t>
            </a:r>
            <a:endParaRPr 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7">
            <a:extLst>
              <a:ext uri="{FF2B5EF4-FFF2-40B4-BE49-F238E27FC236}">
                <a16:creationId xmlns:a16="http://schemas.microsoft.com/office/drawing/2014/main" id="{B341833F-2658-1F10-AA41-614DD2CE1AB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3852" y="5007842"/>
            <a:ext cx="755606" cy="755606"/>
          </a:xfrm>
          <a:prstGeom prst="rect">
            <a:avLst/>
          </a:prstGeom>
        </p:spPr>
      </p:pic>
      <p:cxnSp>
        <p:nvCxnSpPr>
          <p:cNvPr id="5" name="Straight Arrow Connector 9">
            <a:extLst>
              <a:ext uri="{FF2B5EF4-FFF2-40B4-BE49-F238E27FC236}">
                <a16:creationId xmlns:a16="http://schemas.microsoft.com/office/drawing/2014/main" id="{A6272BB3-E725-61FE-AE21-B583D7612831}"/>
              </a:ext>
            </a:extLst>
          </p:cNvPr>
          <p:cNvCxnSpPr>
            <a:cxnSpLocks/>
            <a:stCxn id="29" idx="2"/>
            <a:endCxn id="4" idx="0"/>
          </p:cNvCxnSpPr>
          <p:nvPr/>
        </p:nvCxnSpPr>
        <p:spPr>
          <a:xfrm>
            <a:off x="7841655" y="4308114"/>
            <a:ext cx="0" cy="69972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2">
            <a:extLst>
              <a:ext uri="{FF2B5EF4-FFF2-40B4-BE49-F238E27FC236}">
                <a16:creationId xmlns:a16="http://schemas.microsoft.com/office/drawing/2014/main" id="{8F9E43A8-1314-533F-013A-CFB3EABFF6E5}"/>
              </a:ext>
            </a:extLst>
          </p:cNvPr>
          <p:cNvSpPr txBox="1"/>
          <p:nvPr/>
        </p:nvSpPr>
        <p:spPr>
          <a:xfrm>
            <a:off x="7079356" y="5790406"/>
            <a:ext cx="1524597" cy="7279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 defTabSz="1088122">
              <a:defRPr/>
            </a:pPr>
            <a:r>
              <a:rPr lang="zh-CN" altLang="en-US" sz="1100" dirty="0">
                <a:solidFill>
                  <a:srgbClr val="000000"/>
                </a:solidFill>
                <a:cs typeface="Arial"/>
              </a:rPr>
              <a:t>如果无误，走审批流程</a:t>
            </a:r>
            <a:endParaRPr lang="en-US" sz="11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3676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TOC TOCShowsSubsections Dividers SectionNumber SlideNumb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heme/theme1.xml><?xml version="1.0" encoding="utf-8"?>
<a:theme xmlns:a="http://schemas.openxmlformats.org/drawingml/2006/main" name="SAP Template 2023">
  <a:themeElements>
    <a:clrScheme name="SAP_colors_2018">
      <a:dk1>
        <a:srgbClr val="000000"/>
      </a:dk1>
      <a:lt1>
        <a:srgbClr val="FFFFFF"/>
      </a:lt1>
      <a:dk2>
        <a:srgbClr val="999999"/>
      </a:dk2>
      <a:lt2>
        <a:srgbClr val="CCCCCC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760A85"/>
      </a:accent6>
      <a:hlink>
        <a:srgbClr val="008FD3"/>
      </a:hlink>
      <a:folHlink>
        <a:srgbClr val="008FD3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AP_2023" id="{244C4231-5D95-9F4A-AE02-B0B80A0F7AD1}" vid="{3B51EB13-C3F4-0542-9C5B-BB9E70D74D1B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0FCFAFA-D3D3-1441-8101-DA629D03A5D9}">
  <we:reference id="b0692d11-e342-a550-cfba-e8c57e47b8f1" version="1.0.0.8" store="EXCatalog" storeType="EXCatalog"/>
  <we:alternateReferences/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018F9BE-307E-E249-86FC-D1410EE81C85}">
  <we:reference id="b8d7a30b-109c-4c41-a1df-a6cb639730b5" version="2.0.0.4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FormConfiguration><![CDATA[{"formFields":[{"distinct":false,"hideIfNoUserInteractionRequired":false,"required":true,"autoSelectFirstOption":false,"shareValue":false,"type":"dropDown","dataSourceName":"PPTSubBrandLogos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,{"required":false,"placeholder":"","lines":1,"defaultValue":"{{UserProfile.Email}}","shareValue":false,"type":"textBox","name":"Email","label":"Email"}],"formDataEntries":[{"name":"SAPLogo","value":"YvFCCJr4i9NpRnrWPXVTMQFUGzuS1IzMqMdk8FuaIpA="},{"name":"Classification","value":"OmrOP8d402txjl1Zr787gUA6bTWeMdaxGEF9U5BKD64="},{"name":"SpeakerName","value":"YnPwfaWtJd9yqRikMcavEg=="},{"name":"Email","value":"v35+JSpO6F5yjM5PrFdVwQ=="}]}]]></TemplafyForm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TemplateConfiguration><![CDATA[{"slideVersion":1,"isValidatorEnabled":false,"isLocked":false,"elementsMetadata":[],"slideId":"638254569252037619","enableDocumentContentUpdater":false,"version":"2.0"}]]></TemplafySlideTemplate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TemplateConfiguration><![CDATA[{"elementsMetadata":[{"type":"shape","id":"60051dd4-4ab0-4ee8-8b18-f35976cd7000","elementConfiguration":{"binding":"{{ DataSources.Classification[Form.Classification.Name].Display}}","type":"text","disableUpdates":false}},{"type":"shape","id":"4af8b269-df39-4948-bc4d-6962dac6990c","elementConfiguration":{"image":"{{Form.SAPLogo.LogoWhite}}","type":"image","disableUpdates":false}},{"type":"shape","id":"b4214c69-c47d-456c-9c86-14bcea3eb96f","elementConfiguration":{"image":"{{Form.SAPLogo.SubbrandWhite}}","visibility":"{{IfElse(Equals(Form.SAPLogo.HideSubBrandShape, \"Yes\"), VisibilityType.Hidden, VisibilityType.Visible)}}","type":"image","disableUpdates":false}},{"type":"shape","id":"1573a714-976a-41a4-9794-ee62e1da9514","elementConfiguration":{"binding":"{{DataSources.Classification[Form.Classification.Name].Display}}","type":"text","disableUpdates":false}},{"type":"shape","id":"95c5d1ae-5d3b-4707-bcf7-0ce29d7358ad","elementConfiguration":{"image":"{{Form.SAPLogo.LogoWhite}}","type":"image","disableUpdates":false}},{"type":"shape","id":"584aa5fe-2cb9-472a-8c5e-9aba08263604","elementConfiguration":{"binding":"{{DataSources.Classification[Form.Classification.Name].Display}}","type":"text","disableUpdates":false}},{"type":"shape","id":"ae0aa21f-4fc4-4dbf-9ef1-d8ed11918a45","elementConfiguration":{"image":"{{Form.SAPLogo.SubbrandWhite}}","visibility":"{{IfElse(Equals(Form.SAPLogo.HideSubBrandShape, \"Yes\"), VisibilityType.Hidden, VisibilityType.Visible)}}","type":"image","disableUpdates":false}},{"type":"shape","id":"7100154d-5541-4170-9c29-a1ae2a0f3653","elementConfiguration":{"image":"{{Form.SAPLogo.LogoWhite}}","type":"image","disableUpdates":false}},{"type":"shape","id":"f2b47863-13e5-4c79-b658-d8de896a8d54","elementConfiguration":{"image":"{{Form.SAPLogo.SubbrandWhite}}","visibility":"{{IfElse(Equals(Form.SAPLogo.HideSubBrandShape, \"Yes\"), VisibilityType.Hidden, VisibilityType.Visible)}}","type":"image","disableUpdates":false}},{"type":"shape","id":"20f5b3dd-ae91-43f7-9288-4060badccd4f","elementConfiguration":{"binding":"{{DataSources.Classification[Form.Classification.Name].Display}}","type":"text","disableUpdates":false}},{"type":"shape","id":"b81cd069-e335-4c67-b905-7c8768f52e77","elementConfiguration":{"image":"{{Form.SAPLogo.LogoBlack}}","type":"image","disableUpdates":false}},{"type":"shape","id":"078d39d7-e924-4b8f-8dd3-bf0f6cd0c5eb","elementConfiguration":{"image":"{{Form.SAPLogo.SubbrandBlack}}","visibility":"{{IfElse(Equals(Form.SAPLogo.HideSubBrandShape, \"Yes\"), VisibilityType.Hidden, VisibilityType.Visible)}}","type":"image","disableUpdates":false}},{"type":"shape","id":"45bbbf92-a717-4a11-9a57-3a0bd7abd39b","elementConfiguration":{"binding":"{{DataSources.Classification[Form.Classification.Name].Display}}","type":"text","disableUpdates":false}},{"type":"shape","id":"49d88b83-8a75-4803-832c-c52ce88a13ed","elementConfiguration":{"image":"{{Form.SAPLogo.LogoWhite}}","type":"image","disableUpdates":false}},{"type":"shape","id":"daf73c1c-9e80-4146-8724-3ce9d820bd6b","elementConfiguration":{"image":"{{Form.SAPLogo.SubbrandWhite}}","visibility":"{{IfElse(Equals(Form.SAPLogo.HideSubBrandShape, \"Yes\"), VisibilityType.Hidden, VisibilityType.Visible)}}","type":"image","disableUpdates":false}},{"type":"shape","id":"e7daaa7c-bb38-4432-a906-d867c26a053a","elementConfiguration":{"binding":"{{DataSources.Classification[Form.Classification.Name].Display}}","type":"text","disableUpdates":false}},{"type":"shape","id":"55f92215-fb03-4748-b11b-209a4afad059","elementConfiguration":{"image":"{{Form.SAPLogo.SubbrandWhite}}","visibility":"{{IfElse(Equals(Form.SAPLogo.HideSubBrandShape, \"Yes\"), VisibilityType.Hidden, VisibilityType.Visible)}}","type":"image","disableUpdates":false}},{"type":"shape","id":"7cdf9e23-7dba-4743-9b72-f363ed1f0952","elementConfiguration":{"binding":"{{DataSources.PPTCopyRight[\"Slide 5 copyright\"].CopyrightMessage}}","visibility":"","type":"text","disableUpdates":false}},{"type":"shape","id":"88b65235-d90b-4555-8240-22b9b9a0a54e","elementConfiguration":{"image":"{{Form.SAPLogo.LogoWhite}}","type":"image","disableUpdates":false}},{"type":"shape","id":"61478eb3-fa92-4af3-9e91-9295dbba4814","elementConfiguration":{"binding":"{{DataSources.Classification[Form.Classification.Name].Display}}","type":"text","disableUpdates":false}},{"type":"shape","id":"8647fd8f-7b6c-4db3-a2f2-659318cfec13","elementConfiguration":{"image":"{{Form.SAPLogo.LogoBlack}}","type":"image","disableUpdates":false}},{"type":"shape","id":"6c029823-832a-469d-8203-c4dbdbe6e03d","elementConfiguration":{"image":"{{Form.SAPLogo.SubbrandBlack}}","visibility":"{{IfElse(Equals(Form.SAPLogo.HideSubBrandShape, \"Yes\"), VisibilityType.Hidden, VisibilityType.Visible)}}","type":"image","disableUpdates":false}},{"type":"shape","id":"98579100-1486-4745-a787-f9cf077cec2a","elementConfiguration":{"image":"{{Form.SAPLogo.LogoWhite}}","type":"image","disableUpdates":false}},{"type":"shape","id":"f1b683f5-5a2c-49e6-ae0d-b8c5e1419b3c","elementConfiguration":{"image":"{{Form.SAPLogo.SubbrandWhite}}","visibility":"{{IfElse(Equals(Form.SAPLogo.HideSubBrandShape, \"Yes\"), VisibilityType.Hidden, VisibilityType.Visible)}}","type":"image","disableUpdates":false}},{"type":"shape","id":"aa0dc523-78d9-4d73-97b4-75a6a3102444","elementConfiguration":{"binding":"{{DataSources.Classification[Form.Classification.Name].Display}}","type":"text","disableUpdates":false}},{"type":"shape","id":"1374c5b7-67ed-4269-87f6-7e13c6d6a38f","elementConfiguration":{"binding":"{{StringJoin(\", \", Form.SpeakerName,\"SAP\")}}","type":"text","disableUpdates":false}},{"type":"shape","id":"361c9e4b-42a1-42d5-aab3-41647bbf3e82","elementConfiguration":{"binding":"{{FormatDateTime(Form.Date,\"MMMM dd, yyyy\",\"en-US\")}}","type":"text","disableUpdates":false}},{"type":"shape","id":"c74c0bbd-1310-4002-9d37-e177a49bb585","elementConfiguration":{"binding":"{{StringJoin(\", \", Form.SpeakerName,\"SAP\")}}","type":"text","disableUpdates":false}},{"type":"shape","id":"faf8b5f5-c94e-41d0-81c5-1e14f300bfcb","elementConfiguration":{"binding":"{{FormatDateTime(Form.Date,\"MMMM dd, yyyy\",\"en-US\")}}","type":"text","disableUpdates":false}},{"type":"shape","id":"b4607ade-19f8-4151-88ba-b8b432cf4b18","elementConfiguration":{"binding":"{{StringJoin(\", \", Form.SpeakerName,\"SAP\")}}","type":"text","disableUpdates":false}},{"type":"shape","id":"53caf750-cc78-4917-a98d-367ff8cb48eb","elementConfiguration":{"binding":"{{FormatDateTime(Form.Date,\"MMMM dd, yyyy\",\"en-US\")}}","type":"text","disableUpdates":false}},{"type":"shape","id":"6d4cbeb3-8276-4cc9-a4a3-63add2ede1c3","elementConfiguration":{"binding":"{{StringJoin(\", \", Form.SpeakerName,\"SAP\")}}","type":"text","disableUpdates":false}},{"type":"shape","id":"7646866d-623f-4937-b444-09a8405867ee","elementConfiguration":{"binding":"{{FormatDateTime(Form.Date,\"MMMM dd, yyyy\",\"en-US\")}}","type":"text","disableUpdates":false}},{"type":"shape","id":"0fc52b8c-ba47-47e0-8ec0-45591c283563","elementConfiguration":{"binding":"{{StringJoin(\", \", Form.SpeakerName,\"SAP\")}}","type":"text","disableUpdates":false}},{"type":"shape","id":"adae5255-f3b8-4dd2-ae53-82905afbc884","elementConfiguration":{"binding":"{{FormatDateTime(Form.Date,\"MMMM dd, yyyy\",\"en-US\")}}","type":"text","disableUpdates":false}},{"type":"shape","id":"8ab2a140-3936-4ff5-a349-30b25503caad","elementConfiguration":{"binding":"{{Form.SpeakerName}}","type":"text","disableUpdates":false}},{"type":"shape","id":"9374008f-6299-4497-bdac-7fc3f39f2bdb","elementConfiguration":{"binding":"{{Form.Email}}","type":"text","disableUpdates":false}}],"transformationConfigurations":[],"templateName":"SAP Template","templateDescription":"","enableDocumentContentUpdater":true,"version":"2.0"}]]></TemplafyTemplateConfiguration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1EA8E21CCCDE43BF42522528F21767" ma:contentTypeVersion="15" ma:contentTypeDescription="Create a new document." ma:contentTypeScope="" ma:versionID="accc9cdce682ee39a7e3d5d02e9e6537">
  <xsd:schema xmlns:xsd="http://www.w3.org/2001/XMLSchema" xmlns:xs="http://www.w3.org/2001/XMLSchema" xmlns:p="http://schemas.microsoft.com/office/2006/metadata/properties" xmlns:ns2="dba7087d-9ae7-43d9-9505-ebf100a13e80" xmlns:ns3="e77890a9-2de9-4587-8601-b15c83a232de" targetNamespace="http://schemas.microsoft.com/office/2006/metadata/properties" ma:root="true" ma:fieldsID="2fa67aa9e755e09baa46cd81d392fb6f" ns2:_="" ns3:_="">
    <xsd:import namespace="dba7087d-9ae7-43d9-9505-ebf100a13e80"/>
    <xsd:import namespace="e77890a9-2de9-4587-8601-b15c83a232d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EnablementType" minOccurs="0"/>
                <xsd:element ref="ns3:Comments" minOccurs="0"/>
                <xsd:element ref="ns3:MediaServiceDateTake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a7087d-9ae7-43d9-9505-ebf100a13e8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7541d3b2-3327-4f74-9c05-d46fd8d29380}" ma:internalName="TaxCatchAll" ma:showField="CatchAllData" ma:web="dba7087d-9ae7-43d9-9505-ebf100a13e8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7890a9-2de9-4587-8601-b15c83a232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c7b3fb9d-ee0a-40a8-bd42-4026b75186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EnablementType" ma:index="19" nillable="true" ma:displayName="Enablement Type" ma:format="Dropdown" ma:internalName="EnablementType">
      <xsd:simpleType>
        <xsd:restriction base="dms:Text">
          <xsd:maxLength value="255"/>
        </xsd:restriction>
      </xsd:simpleType>
    </xsd:element>
    <xsd:element name="Comments" ma:index="20" nillable="true" ma:displayName="Comments" ma:format="Dropdown" ma:internalName="Comments">
      <xsd:simpleType>
        <xsd:restriction base="dms:Note">
          <xsd:maxLength value="255"/>
        </xsd:restriction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TemplafySlideFormConfiguration><![CDATA[{"formFields":[{"distinct":false,"hideIfNoUserInteractionRequired":false,"required":true,"autoSelectFirstOption":false,"shareValue":false,"type":"dropDown","dataSourceName":"PPTSubBrandLogos","dataSourceFieldName":"Name","name":"SAPLogo","label":"Select Templ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,{"required":false,"placeholder":"","lines":1,"defaultValue":"{{UserProfile.Email}}","shareValue":false,"type":"textBox","name":"Email","label":"Email"}],"formDataEntries":[]}]]></TemplafySlideFormConfiguration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ba7087d-9ae7-43d9-9505-ebf100a13e80" xsi:nil="true"/>
    <lcf76f155ced4ddcb4097134ff3c332f xmlns="e77890a9-2de9-4587-8601-b15c83a232de">
      <Terms xmlns="http://schemas.microsoft.com/office/infopath/2007/PartnerControls"/>
    </lcf76f155ced4ddcb4097134ff3c332f>
    <SharedWithUsers xmlns="dba7087d-9ae7-43d9-9505-ebf100a13e80">
      <UserInfo>
        <DisplayName>Millican, Karla</DisplayName>
        <AccountId>16</AccountId>
        <AccountType/>
      </UserInfo>
      <UserInfo>
        <DisplayName>Robertson-Cawley, Gabrielle</DisplayName>
        <AccountId>211</AccountId>
        <AccountType/>
      </UserInfo>
    </SharedWithUsers>
    <EnablementType xmlns="e77890a9-2de9-4587-8601-b15c83a232de" xsi:nil="true"/>
    <Comments xmlns="e77890a9-2de9-4587-8601-b15c83a232de" xsi:nil="true"/>
  </documentManagement>
</p:properties>
</file>

<file path=customXml/item7.xml><?xml version="1.0" encoding="utf-8"?>
<TemplafySlideTemplateConfiguration><![CDATA[{"slideVersion":1,"isValidatorEnabled":false,"isLocked":false,"elementsMetadata":[{"type":"shape","elementConfiguration":{"binding":"{{Form.SpeakerName}}","type":"text","disableUpdates":false}},{"type":"shape","elementConfiguration":{"binding":"{{Form.Email}}","type":"text","disableUpdates":false}},{"type":"shape","elementConfiguration":{"image":"{{Form.SAPLogo.SubbrandWhite}}","visibility":"{{IfElse(Equals(Form.SAPLogo.HideSubBrandShape, \"Yes\"), VisibilityType.Hidden, VisibilityType.Visible)}}","type":"image","disableUpdates":false}},{"type":"shape","elementConfiguration":{"binding":"{{DataSources.PPTCopyRight[\"Slide 5 copyright\"].CopyrightMessage}}","visibility":"","type":"text","disableUpdates":false}},{"type":"shape","elementConfiguration":{"image":"{{Form.SAPLogo.LogoWhite}}","type":"image","disableUpdates":false}}],"slideId":"638253684262043037","enableDocumentContentUpdater":false,"version":"2.0"}]]></TemplafySlideTemplateConfiguration>
</file>

<file path=customXml/item8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9.xml><?xml version="1.0" encoding="utf-8"?>
<TemplafySlideTemplateConfiguration><![CDATA[{"slideVersion":1,"isValidatorEnabled":false,"isLocked":false,"elementsMetadata":[],"slideId":"638254569252037619","enableDocumentContentUpdater":false,"version":"2.0"}]]></TemplafySlideTemplateConfiguration>
</file>

<file path=customXml/itemProps1.xml><?xml version="1.0" encoding="utf-8"?>
<ds:datastoreItem xmlns:ds="http://schemas.openxmlformats.org/officeDocument/2006/customXml" ds:itemID="{CC49FFC8-2FF3-4057-96F0-3BCD1A4F0351}">
  <ds:schemaRefs/>
</ds:datastoreItem>
</file>

<file path=customXml/itemProps10.xml><?xml version="1.0" encoding="utf-8"?>
<ds:datastoreItem xmlns:ds="http://schemas.openxmlformats.org/officeDocument/2006/customXml" ds:itemID="{5E232631-FDD7-4AF4-803E-80C9136D7C18}">
  <ds:schemaRefs/>
</ds:datastoreItem>
</file>

<file path=customXml/itemProps11.xml><?xml version="1.0" encoding="utf-8"?>
<ds:datastoreItem xmlns:ds="http://schemas.openxmlformats.org/officeDocument/2006/customXml" ds:itemID="{7268485C-C2EB-464F-8330-4024692CA1A5}">
  <ds:schemaRefs/>
</ds:datastoreItem>
</file>

<file path=customXml/itemProps2.xml><?xml version="1.0" encoding="utf-8"?>
<ds:datastoreItem xmlns:ds="http://schemas.openxmlformats.org/officeDocument/2006/customXml" ds:itemID="{1CA9FC3D-68FD-8E43-B476-6A1D46ED39DA}">
  <ds:schemaRefs/>
</ds:datastoreItem>
</file>

<file path=customXml/itemProps3.xml><?xml version="1.0" encoding="utf-8"?>
<ds:datastoreItem xmlns:ds="http://schemas.openxmlformats.org/officeDocument/2006/customXml" ds:itemID="{626BBCBB-1894-4E66-BA48-9E91CE3ACBA0}">
  <ds:schemaRefs/>
</ds:datastoreItem>
</file>

<file path=customXml/itemProps4.xml><?xml version="1.0" encoding="utf-8"?>
<ds:datastoreItem xmlns:ds="http://schemas.openxmlformats.org/officeDocument/2006/customXml" ds:itemID="{CE2CDBDC-675F-405B-A601-BC7A65B479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a7087d-9ae7-43d9-9505-ebf100a13e80"/>
    <ds:schemaRef ds:uri="e77890a9-2de9-4587-8601-b15c83a232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47869D81-24A3-1649-A7BC-E604AE89024C}">
  <ds:schemaRefs/>
</ds:datastoreItem>
</file>

<file path=customXml/itemProps6.xml><?xml version="1.0" encoding="utf-8"?>
<ds:datastoreItem xmlns:ds="http://schemas.openxmlformats.org/officeDocument/2006/customXml" ds:itemID="{C1422F45-04DB-421D-8796-270006657806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dba7087d-9ae7-43d9-9505-ebf100a13e80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e77890a9-2de9-4587-8601-b15c83a232de"/>
  </ds:schemaRefs>
</ds:datastoreItem>
</file>

<file path=customXml/itemProps7.xml><?xml version="1.0" encoding="utf-8"?>
<ds:datastoreItem xmlns:ds="http://schemas.openxmlformats.org/officeDocument/2006/customXml" ds:itemID="{3E4381A6-8E2C-574D-B48E-536A53B18F66}">
  <ds:schemaRefs/>
</ds:datastoreItem>
</file>

<file path=customXml/itemProps8.xml><?xml version="1.0" encoding="utf-8"?>
<ds:datastoreItem xmlns:ds="http://schemas.openxmlformats.org/officeDocument/2006/customXml" ds:itemID="{291DCB28-1C52-4C0E-804A-6BD2D3F0FB8D}">
  <ds:schemaRefs>
    <ds:schemaRef ds:uri="http://schemas.microsoft.com/sharepoint/v3/contenttype/forms"/>
  </ds:schemaRefs>
</ds:datastoreItem>
</file>

<file path=customXml/itemProps9.xml><?xml version="1.0" encoding="utf-8"?>
<ds:datastoreItem xmlns:ds="http://schemas.openxmlformats.org/officeDocument/2006/customXml" ds:itemID="{9FC30AA7-9867-9B45-9E14-D443CDF4B7C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SAP Template 2023</Template>
  <TotalTime>3758</TotalTime>
  <Words>269</Words>
  <Application>Microsoft Office PowerPoint</Application>
  <PresentationFormat>自定义</PresentationFormat>
  <Paragraphs>25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 Unicode MS</vt:lpstr>
      <vt:lpstr>Symbol</vt:lpstr>
      <vt:lpstr>Wingdings</vt:lpstr>
      <vt:lpstr>Wingdings</vt:lpstr>
      <vt:lpstr>Courier New</vt:lpstr>
      <vt:lpstr>Arial Black</vt:lpstr>
      <vt:lpstr>Arial</vt:lpstr>
      <vt:lpstr>SAP Template 2023</vt:lpstr>
      <vt:lpstr>报销发票信息录入潜在业务场景- 纬创资通（中山）有限公司 </vt:lpstr>
      <vt:lpstr>报销发票信息录入业务场景自动化流程图（示例）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 and Here and Here</dc:title>
  <dc:subject/>
  <dc:creator>Arteaga, Marta</dc:creator>
  <cp:keywords>2023/16:9/white</cp:keywords>
  <dc:description/>
  <cp:lastModifiedBy>Oliver Lin/WZS/Wistron</cp:lastModifiedBy>
  <cp:revision>40</cp:revision>
  <dcterms:created xsi:type="dcterms:W3CDTF">2023-09-25T08:08:32Z</dcterms:created>
  <dcterms:modified xsi:type="dcterms:W3CDTF">2024-06-14T06:09:54Z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1101452479</vt:i4>
  </property>
  <property fmtid="{D5CDD505-2E9C-101B-9397-08002B2CF9AE}" pid="3" name="_NewReviewCycle">
    <vt:lpwstr/>
  </property>
  <property fmtid="{D5CDD505-2E9C-101B-9397-08002B2CF9AE}" pid="4" name="_EmailSubject">
    <vt:lpwstr>SAP - PPT Exploration (Updated)</vt:lpwstr>
  </property>
  <property fmtid="{D5CDD505-2E9C-101B-9397-08002B2CF9AE}" pid="5" name="_AuthorEmail">
    <vt:lpwstr>heidi.bitz@sap.com</vt:lpwstr>
  </property>
  <property fmtid="{D5CDD505-2E9C-101B-9397-08002B2CF9AE}" pid="6" name="_AuthorEmailDisplayName">
    <vt:lpwstr>Bitz, Heidi</vt:lpwstr>
  </property>
  <property fmtid="{D5CDD505-2E9C-101B-9397-08002B2CF9AE}" pid="7" name="_PreviousAdHocReviewCycleID">
    <vt:i4>1357826825</vt:i4>
  </property>
  <property fmtid="{D5CDD505-2E9C-101B-9397-08002B2CF9AE}" pid="8" name="ContentTypeId">
    <vt:lpwstr>0x0101007B1EA8E21CCCDE43BF42522528F21767</vt:lpwstr>
  </property>
  <property fmtid="{D5CDD505-2E9C-101B-9397-08002B2CF9AE}" pid="9" name="TemplafyTimeStamp">
    <vt:lpwstr>2023-07-25T13:29:24</vt:lpwstr>
  </property>
  <property fmtid="{D5CDD505-2E9C-101B-9397-08002B2CF9AE}" pid="10" name="TemplafyTenantId">
    <vt:lpwstr>sap</vt:lpwstr>
  </property>
  <property fmtid="{D5CDD505-2E9C-101B-9397-08002B2CF9AE}" pid="11" name="TemplafyTemplateId">
    <vt:lpwstr>638230160207538091</vt:lpwstr>
  </property>
  <property fmtid="{D5CDD505-2E9C-101B-9397-08002B2CF9AE}" pid="12" name="TemplafyUserProfileId">
    <vt:lpwstr>637653955260011855</vt:lpwstr>
  </property>
  <property fmtid="{D5CDD505-2E9C-101B-9397-08002B2CF9AE}" pid="13" name="TemplafyLanguageCode">
    <vt:lpwstr>en-US</vt:lpwstr>
  </property>
  <property fmtid="{D5CDD505-2E9C-101B-9397-08002B2CF9AE}" pid="14" name="TemplafyFromBlank">
    <vt:bool>false</vt:bool>
  </property>
  <property fmtid="{D5CDD505-2E9C-101B-9397-08002B2CF9AE}" pid="15" name="MediaServiceImageTags">
    <vt:lpwstr/>
  </property>
</Properties>
</file>