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image" Target="../media/image6.png"/><Relationship Id="rId23" Type="http://schemas.openxmlformats.org/officeDocument/2006/relationships/image" Target="../media/image5.png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孙毅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sz="2400" dirty="0" smtClean="0"/>
              <a:t>www.xiaokr.cc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小氪信息技术有限公司</a:t>
            </a:r>
            <a:endParaRPr lang="zh-CN" altLang="en-US" dirty="0"/>
          </a:p>
        </p:txBody>
      </p:sp>
    </p:spTree>
  </p:cSld>
  <p:clrMapOvr>
    <a:masterClrMapping/>
  </p:clrMapOvr>
  <p:transition advTm="1013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</a:t>
            </a:r>
            <a:r>
              <a:rPr lang="zh-CN" altLang="en-US" dirty="0" smtClean="0"/>
              <a:t>单游戏</a:t>
            </a:r>
            <a:br>
              <a:rPr lang="en-US" altLang="zh-CN" dirty="0" smtClean="0"/>
            </a:br>
            <a:r>
              <a:rPr lang="en-US" altLang="zh-CN" dirty="0"/>
              <a:t>	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气球打气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7352" y="1570345"/>
            <a:ext cx="4609812" cy="28852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7" y="2052918"/>
            <a:ext cx="3909670" cy="28978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214" y="2942660"/>
            <a:ext cx="4292137" cy="3236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582"/>
          </a:xfrm>
        </p:spPr>
        <p:txBody>
          <a:bodyPr/>
          <a:lstStyle/>
          <a:p>
            <a:r>
              <a:rPr lang="zh-CN" altLang="en-US" dirty="0"/>
              <a:t>打气球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3" y="2052919"/>
            <a:ext cx="8123814" cy="4364814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zh-CN" altLang="en-US" sz="3000" dirty="0" smtClean="0">
                <a:solidFill>
                  <a:schemeClr val="tx1"/>
                </a:solidFill>
              </a:rPr>
              <a:t>程序开始时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800" dirty="0"/>
              <a:t>气</a:t>
            </a:r>
            <a:r>
              <a:rPr lang="zh-CN" altLang="en-US" sz="2800" dirty="0" smtClean="0"/>
              <a:t>球的初始大小、初始位置</a:t>
            </a:r>
            <a:endParaRPr lang="en-US" altLang="zh-CN" sz="2800" dirty="0" smtClean="0"/>
          </a:p>
          <a:p>
            <a:pPr lvl="1"/>
            <a:r>
              <a:rPr lang="zh-CN" altLang="en-US" sz="3000" dirty="0"/>
              <a:t>如</a:t>
            </a:r>
            <a:r>
              <a:rPr lang="zh-CN" altLang="en-US" sz="3000" dirty="0" smtClean="0"/>
              <a:t>果超声波传感器距离 </a:t>
            </a:r>
            <a:r>
              <a:rPr lang="en-US" altLang="zh-CN" sz="3000" dirty="0" smtClean="0"/>
              <a:t>&gt; 100 </a:t>
            </a:r>
            <a:r>
              <a:rPr lang="zh-CN" altLang="en-US" sz="3000" dirty="0" smtClean="0"/>
              <a:t>等待</a:t>
            </a:r>
            <a:endParaRPr lang="en-US" altLang="zh-CN" sz="3000" dirty="0" smtClean="0"/>
          </a:p>
          <a:p>
            <a:pPr lvl="1"/>
            <a:r>
              <a:rPr lang="zh-CN" altLang="en-US" sz="3000" dirty="0" smtClean="0"/>
              <a:t>播放音调</a:t>
            </a:r>
            <a:endParaRPr lang="en-US" altLang="zh-CN" sz="3000" dirty="0" smtClean="0"/>
          </a:p>
          <a:p>
            <a:pPr lvl="1"/>
            <a:r>
              <a:rPr lang="zh-CN" altLang="en-US" sz="3000" dirty="0" smtClean="0"/>
              <a:t>如果超声波传感器距离 </a:t>
            </a:r>
            <a:r>
              <a:rPr lang="en-US" altLang="zh-CN" sz="3000" dirty="0" smtClean="0"/>
              <a:t>&lt; 30 </a:t>
            </a:r>
            <a:r>
              <a:rPr lang="zh-CN" altLang="en-US" sz="3000" dirty="0" smtClean="0"/>
              <a:t>等待</a:t>
            </a:r>
            <a:endParaRPr lang="en-US" altLang="zh-CN" sz="3000" dirty="0" smtClean="0"/>
          </a:p>
          <a:p>
            <a:pPr lvl="1"/>
            <a:r>
              <a:rPr lang="zh-CN" altLang="en-US" sz="3000" dirty="0" smtClean="0"/>
              <a:t>播放音调</a:t>
            </a:r>
            <a:endParaRPr lang="en-US" altLang="zh-CN" sz="3000" dirty="0" smtClean="0"/>
          </a:p>
          <a:p>
            <a:pPr lvl="1"/>
            <a:r>
              <a:rPr lang="zh-CN" altLang="en-US" sz="3000" dirty="0" smtClean="0"/>
              <a:t>增加气球大小</a:t>
            </a:r>
            <a:endParaRPr lang="en-US" altLang="zh-CN" sz="3000" dirty="0" smtClean="0"/>
          </a:p>
          <a:p>
            <a:pPr lvl="1"/>
            <a:r>
              <a:rPr lang="zh-CN" altLang="en-US" sz="3000" dirty="0"/>
              <a:t>停止播</a:t>
            </a:r>
            <a:r>
              <a:rPr lang="zh-CN" altLang="en-US" sz="3000" dirty="0" smtClean="0"/>
              <a:t>放</a:t>
            </a:r>
            <a:endParaRPr lang="en-US" altLang="zh-CN" sz="3000" dirty="0" smtClean="0"/>
          </a:p>
          <a:p>
            <a:pPr lvl="1"/>
            <a:r>
              <a:rPr lang="zh-CN" altLang="en-US" sz="3000" dirty="0"/>
              <a:t>如</a:t>
            </a:r>
            <a:r>
              <a:rPr lang="zh-CN" altLang="en-US" sz="3000" dirty="0" smtClean="0"/>
              <a:t>果碰到边缘</a:t>
            </a:r>
            <a:endParaRPr lang="en-US" altLang="zh-CN" sz="3000" dirty="0" smtClean="0"/>
          </a:p>
          <a:p>
            <a:pPr lvl="2"/>
            <a:r>
              <a:rPr lang="zh-CN" altLang="en-US" sz="2800" dirty="0"/>
              <a:t>那</a:t>
            </a:r>
            <a:r>
              <a:rPr lang="zh-CN" altLang="en-US" sz="2800" dirty="0" smtClean="0"/>
              <a:t>么停止</a:t>
            </a:r>
            <a:endParaRPr lang="en-US" altLang="zh-CN" sz="2800" dirty="0" smtClean="0"/>
          </a:p>
          <a:p>
            <a:pPr lvl="2"/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endParaRPr lang="en-US" altLang="zh-CN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894"/>
    </mc:Choice>
    <mc:Fallback>
      <p:transition spd="slow" advTm="8789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1582"/>
          </a:xfrm>
        </p:spPr>
        <p:txBody>
          <a:bodyPr/>
          <a:lstStyle/>
          <a:p>
            <a:r>
              <a:rPr lang="zh-CN" altLang="en-US" dirty="0"/>
              <a:t>老</a:t>
            </a:r>
            <a:r>
              <a:rPr lang="zh-CN" altLang="en-US" dirty="0" smtClean="0"/>
              <a:t>鼠躲苹果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3313" y="2052919"/>
            <a:ext cx="8123814" cy="4364814"/>
          </a:xfrm>
        </p:spPr>
        <p:txBody>
          <a:bodyPr>
            <a:normAutofit/>
          </a:bodyPr>
          <a:lstStyle/>
          <a:p>
            <a:pPr lvl="1"/>
            <a:r>
              <a:rPr lang="zh-CN" altLang="en-US" sz="3000" dirty="0" smtClean="0">
                <a:solidFill>
                  <a:schemeClr val="tx1"/>
                </a:solidFill>
              </a:rPr>
              <a:t>程序开始时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800" dirty="0" smtClean="0"/>
              <a:t>老鼠的</a:t>
            </a:r>
            <a:r>
              <a:rPr lang="en-US" altLang="zh-CN" sz="2800" dirty="0" smtClean="0"/>
              <a:t>x</a:t>
            </a:r>
            <a:r>
              <a:rPr lang="zh-CN" altLang="en-US" sz="2800" dirty="0" smtClean="0"/>
              <a:t>坐标设定为超声波传感器的距离</a:t>
            </a:r>
            <a:endParaRPr lang="en-US" altLang="zh-CN" sz="2800" dirty="0" smtClean="0"/>
          </a:p>
          <a:p>
            <a:pPr lvl="1"/>
            <a:r>
              <a:rPr lang="zh-CN" altLang="en-US" sz="3000" dirty="0">
                <a:solidFill>
                  <a:schemeClr val="tx1"/>
                </a:solidFill>
              </a:rPr>
              <a:t>苹</a:t>
            </a:r>
            <a:r>
              <a:rPr lang="zh-CN" altLang="en-US" sz="3000" dirty="0" smtClean="0">
                <a:solidFill>
                  <a:schemeClr val="tx1"/>
                </a:solidFill>
              </a:rPr>
              <a:t>果掉落</a:t>
            </a:r>
            <a:endParaRPr lang="en-US" altLang="zh-CN" sz="3000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800" dirty="0"/>
              <a:t>显</a:t>
            </a:r>
            <a:r>
              <a:rPr lang="zh-CN" altLang="en-US" sz="2800" dirty="0" smtClean="0"/>
              <a:t>示</a:t>
            </a:r>
            <a:endParaRPr lang="en-US" altLang="zh-CN" sz="2800" dirty="0" smtClean="0"/>
          </a:p>
          <a:p>
            <a:pPr lvl="2"/>
            <a:r>
              <a:rPr lang="zh-CN" altLang="en-US" sz="2800" dirty="0">
                <a:solidFill>
                  <a:schemeClr val="tx1"/>
                </a:solidFill>
              </a:rPr>
              <a:t>移动</a:t>
            </a:r>
            <a:r>
              <a:rPr lang="zh-CN" altLang="en-US" sz="2800" dirty="0" smtClean="0">
                <a:solidFill>
                  <a:schemeClr val="tx1"/>
                </a:solidFill>
              </a:rPr>
              <a:t>到</a:t>
            </a:r>
            <a:r>
              <a:rPr lang="en-US" altLang="zh-CN" sz="2800" dirty="0" smtClean="0">
                <a:solidFill>
                  <a:schemeClr val="tx1"/>
                </a:solidFill>
              </a:rPr>
              <a:t>x y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800" dirty="0" smtClean="0">
                <a:solidFill>
                  <a:schemeClr val="tx1"/>
                </a:solidFill>
              </a:rPr>
              <a:t>重复执行知道碰到边缘：</a:t>
            </a:r>
            <a:r>
              <a:rPr lang="en-US" altLang="zh-CN" sz="2800" dirty="0" smtClean="0">
                <a:solidFill>
                  <a:schemeClr val="tx1"/>
                </a:solidFill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</a:rPr>
              <a:t>自减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2"/>
            <a:r>
              <a:rPr lang="zh-CN" altLang="en-US" sz="2800" dirty="0"/>
              <a:t>隐</a:t>
            </a:r>
            <a:r>
              <a:rPr lang="zh-CN" altLang="en-US" sz="2800" dirty="0" smtClean="0"/>
              <a:t>藏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endParaRPr lang="en-US" altLang="zh-CN" sz="3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894"/>
    </mc:Choice>
    <mc:Fallback>
      <p:transition spd="slow" advTm="87894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191</Words>
  <Application>WPS 演示</Application>
  <PresentationFormat>Widescreen</PresentationFormat>
  <Paragraphs>35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Ion</vt:lpstr>
      <vt:lpstr>上海第一家开源机器人俱乐部</vt:lpstr>
      <vt:lpstr>简单游戏 	——气球打气</vt:lpstr>
      <vt:lpstr>镭射大战——接收程序</vt:lpstr>
      <vt:lpstr>镭射大战——老鼠躲苹果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Alvin.Lau</cp:lastModifiedBy>
  <cp:revision>68</cp:revision>
  <dcterms:created xsi:type="dcterms:W3CDTF">2015-06-06T05:50:00Z</dcterms:created>
  <dcterms:modified xsi:type="dcterms:W3CDTF">2016-06-18T15:59:58Z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