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8" y="1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镭射大战</a:t>
            </a:r>
            <a:r>
              <a:rPr lang="en-US" altLang="zh-CN" dirty="0"/>
              <a:t>——</a:t>
            </a:r>
            <a:r>
              <a:rPr lang="zh-CN" altLang="en-US" dirty="0"/>
              <a:t>接收程序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052918"/>
            <a:ext cx="370522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710143"/>
            <a:ext cx="4600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582"/>
          </a:xfrm>
        </p:spPr>
        <p:txBody>
          <a:bodyPr/>
          <a:lstStyle/>
          <a:p>
            <a:r>
              <a:rPr lang="zh-CN" altLang="en-US" dirty="0" smtClean="0"/>
              <a:t>镭射大战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接收程序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9"/>
            <a:ext cx="3468688" cy="436481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200" dirty="0"/>
              <a:t>如</a:t>
            </a:r>
            <a:r>
              <a:rPr lang="zh-CN" altLang="en-US" sz="3200" dirty="0" smtClean="0"/>
              <a:t>果 </a:t>
            </a:r>
            <a:r>
              <a:rPr lang="en-US" altLang="zh-CN" sz="3200" dirty="0" err="1" smtClean="0"/>
              <a:t>xue</a:t>
            </a:r>
            <a:r>
              <a:rPr lang="en-US" altLang="zh-CN" sz="3200" dirty="0" smtClean="0"/>
              <a:t> = 4</a:t>
            </a:r>
          </a:p>
          <a:p>
            <a:pPr lvl="1"/>
            <a:r>
              <a:rPr lang="zh-CN" altLang="en-US" sz="3000" dirty="0"/>
              <a:t>白</a:t>
            </a:r>
            <a:r>
              <a:rPr lang="zh-CN" altLang="en-US" sz="3000" dirty="0" smtClean="0"/>
              <a:t>色</a:t>
            </a:r>
            <a:endParaRPr lang="en-US" altLang="zh-CN" sz="3000" dirty="0" smtClean="0"/>
          </a:p>
          <a:p>
            <a:r>
              <a:rPr lang="zh-CN" altLang="en-US" sz="3200" dirty="0">
                <a:solidFill>
                  <a:schemeClr val="tx1"/>
                </a:solidFill>
              </a:rPr>
              <a:t>如</a:t>
            </a:r>
            <a:r>
              <a:rPr lang="zh-CN" altLang="en-US" sz="3200" dirty="0" smtClean="0">
                <a:solidFill>
                  <a:schemeClr val="tx1"/>
                </a:solidFill>
              </a:rPr>
              <a:t>果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xue</a:t>
            </a:r>
            <a:r>
              <a:rPr lang="en-US" altLang="zh-CN" sz="3200" dirty="0" smtClean="0">
                <a:solidFill>
                  <a:schemeClr val="tx1"/>
                </a:solidFill>
              </a:rPr>
              <a:t> = 3</a:t>
            </a:r>
          </a:p>
          <a:p>
            <a:pPr lvl="1"/>
            <a:r>
              <a:rPr lang="zh-CN" altLang="en-US" sz="3000" dirty="0" smtClean="0">
                <a:solidFill>
                  <a:schemeClr val="tx1"/>
                </a:solidFill>
              </a:rPr>
              <a:t>绿色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r>
              <a:rPr lang="zh-CN" altLang="en-US" sz="3200" dirty="0"/>
              <a:t>如</a:t>
            </a:r>
            <a:r>
              <a:rPr lang="zh-CN" altLang="en-US" sz="3200" dirty="0" smtClean="0"/>
              <a:t>果 </a:t>
            </a:r>
            <a:r>
              <a:rPr lang="en-US" altLang="zh-CN" sz="3200" dirty="0" err="1" smtClean="0"/>
              <a:t>xue</a:t>
            </a:r>
            <a:r>
              <a:rPr lang="en-US" altLang="zh-CN" sz="3200" dirty="0" smtClean="0"/>
              <a:t> = 2</a:t>
            </a:r>
          </a:p>
          <a:p>
            <a:pPr lvl="1"/>
            <a:r>
              <a:rPr lang="zh-CN" altLang="en-US" sz="3000" dirty="0">
                <a:solidFill>
                  <a:schemeClr val="tx1"/>
                </a:solidFill>
              </a:rPr>
              <a:t>蓝</a:t>
            </a:r>
            <a:r>
              <a:rPr lang="zh-CN" altLang="en-US" sz="3000" dirty="0" smtClean="0">
                <a:solidFill>
                  <a:schemeClr val="tx1"/>
                </a:solidFill>
              </a:rPr>
              <a:t>色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r>
              <a:rPr lang="zh-CN" altLang="en-US" sz="3200" dirty="0"/>
              <a:t>如</a:t>
            </a:r>
            <a:r>
              <a:rPr lang="zh-CN" altLang="en-US" sz="3200" dirty="0" smtClean="0"/>
              <a:t>果 </a:t>
            </a:r>
            <a:r>
              <a:rPr lang="en-US" altLang="zh-CN" sz="3200" dirty="0" err="1" smtClean="0"/>
              <a:t>xue</a:t>
            </a:r>
            <a:r>
              <a:rPr lang="en-US" altLang="zh-CN" sz="3200" dirty="0" smtClean="0"/>
              <a:t> =1</a:t>
            </a:r>
          </a:p>
          <a:p>
            <a:pPr lvl="1"/>
            <a:r>
              <a:rPr lang="zh-CN" altLang="en-US" sz="3000" dirty="0" smtClean="0">
                <a:solidFill>
                  <a:schemeClr val="tx1"/>
                </a:solidFill>
              </a:rPr>
              <a:t>红色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r>
              <a:rPr lang="zh-CN" altLang="en-US" sz="3200" dirty="0" smtClean="0">
                <a:solidFill>
                  <a:schemeClr val="tx1"/>
                </a:solidFill>
              </a:rPr>
              <a:t>如果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xue</a:t>
            </a:r>
            <a:r>
              <a:rPr lang="en-US" altLang="zh-CN" sz="3200" dirty="0" smtClean="0">
                <a:solidFill>
                  <a:schemeClr val="tx1"/>
                </a:solidFill>
              </a:rPr>
              <a:t>  &lt; 1</a:t>
            </a:r>
          </a:p>
          <a:p>
            <a:pPr lvl="1"/>
            <a:r>
              <a:rPr lang="zh-CN" altLang="en-US" sz="3000" dirty="0"/>
              <a:t>灭掉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1"/>
            <a:endParaRPr lang="en-US" altLang="zh-CN" sz="3000" dirty="0" smtClean="0">
              <a:solidFill>
                <a:schemeClr val="tx1"/>
              </a:solidFill>
            </a:endParaRPr>
          </a:p>
          <a:p>
            <a:pPr lvl="1"/>
            <a:endParaRPr lang="en-US" altLang="zh-CN" sz="3000" dirty="0">
              <a:solidFill>
                <a:schemeClr val="tx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1" y="2052919"/>
            <a:ext cx="6214532" cy="4364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3200" dirty="0" smtClean="0"/>
              <a:t>接收红外消息</a:t>
            </a:r>
            <a:endParaRPr lang="en-US" altLang="zh-CN" sz="3200" dirty="0" smtClean="0"/>
          </a:p>
          <a:p>
            <a:r>
              <a:rPr lang="zh-CN" altLang="en-US" sz="3200" dirty="0"/>
              <a:t>如</a:t>
            </a:r>
            <a:r>
              <a:rPr lang="zh-CN" altLang="en-US" sz="3200" dirty="0" smtClean="0"/>
              <a:t>果接收信息长度大于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（中弹）</a:t>
            </a:r>
            <a:endParaRPr lang="en-US" altLang="zh-CN" sz="3200" dirty="0" smtClean="0"/>
          </a:p>
          <a:p>
            <a:pPr lvl="1"/>
            <a:r>
              <a:rPr lang="en-US" altLang="zh-CN" sz="3000" dirty="0" smtClean="0"/>
              <a:t>Xue - 1</a:t>
            </a:r>
          </a:p>
          <a:p>
            <a:pPr lvl="1"/>
            <a:r>
              <a:rPr lang="zh-CN" altLang="en-US" sz="3000" dirty="0" smtClean="0"/>
              <a:t>音调</a:t>
            </a:r>
            <a:endParaRPr lang="en-US" altLang="zh-CN" sz="3000" dirty="0" smtClean="0"/>
          </a:p>
          <a:p>
            <a:pPr lvl="1"/>
            <a:r>
              <a:rPr lang="zh-CN" altLang="en-US" sz="3000" dirty="0"/>
              <a:t>等</a:t>
            </a:r>
            <a:r>
              <a:rPr lang="zh-CN" altLang="en-US" sz="3000" dirty="0" smtClean="0"/>
              <a:t>待</a:t>
            </a:r>
            <a:endParaRPr lang="en-US" altLang="zh-CN" sz="3000" dirty="0"/>
          </a:p>
          <a:p>
            <a:pPr lvl="1"/>
            <a:r>
              <a:rPr lang="zh-CN" altLang="en-US" sz="3000" dirty="0" smtClean="0"/>
              <a:t>停止播放</a:t>
            </a:r>
            <a:endParaRPr lang="en-US" altLang="zh-CN" sz="2800" dirty="0" smtClean="0"/>
          </a:p>
          <a:p>
            <a:endParaRPr lang="en-US" altLang="zh-CN" sz="3000" dirty="0" smtClean="0"/>
          </a:p>
          <a:p>
            <a:pPr lvl="1"/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8037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94"/>
    </mc:Choice>
    <mc:Fallback xmlns="">
      <p:transition spd="slow" advTm="8789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1153</TotalTime>
  <Words>112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镭射大战——接收程序</vt:lpstr>
      <vt:lpstr>镭射大战——接收程序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64</cp:revision>
  <dcterms:created xsi:type="dcterms:W3CDTF">2015-06-06T05:50:38Z</dcterms:created>
  <dcterms:modified xsi:type="dcterms:W3CDTF">2015-08-30T02:17:37Z</dcterms:modified>
</cp:coreProperties>
</file>