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8" r:id="rId2"/>
    <p:sldId id="269" r:id="rId3"/>
    <p:sldId id="276" r:id="rId4"/>
    <p:sldId id="279" r:id="rId5"/>
    <p:sldId id="280" r:id="rId6"/>
    <p:sldId id="281" r:id="rId7"/>
    <p:sldId id="283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4" y="2119126"/>
            <a:ext cx="3325231" cy="31458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90925" y="1425359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条件语句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25" y="2119126"/>
            <a:ext cx="3222903" cy="34420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13828" y="1412260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变量     名字</a:t>
            </a:r>
            <a:r>
              <a:rPr lang="en-US" altLang="zh-CN" dirty="0" smtClean="0">
                <a:sym typeface="Wingdings" panose="05000000000000000000" pitchFamily="2" charset="2"/>
              </a:rPr>
              <a:t>-----&gt;</a:t>
            </a:r>
            <a:r>
              <a:rPr lang="zh-CN" altLang="en-US" dirty="0" smtClean="0">
                <a:sym typeface="Wingdings" panose="05000000000000000000" pitchFamily="2" charset="2"/>
              </a:rPr>
              <a:t>数字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41" y="2119126"/>
            <a:ext cx="3780562" cy="3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LED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和蜂鸣器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炫彩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742827" y="1411259"/>
            <a:ext cx="4682027" cy="86594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会呼吸的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LED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灯</a:t>
            </a:r>
            <a:endParaRPr 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4" y="2811789"/>
            <a:ext cx="5205441" cy="1680063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444379" y="1380396"/>
            <a:ext cx="4682027" cy="86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会发声的蜂鸣器</a:t>
            </a:r>
            <a:endParaRPr 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47" y="2557186"/>
            <a:ext cx="4322435" cy="17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红外信号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遥控小车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742827" y="1411259"/>
            <a:ext cx="4682027" cy="86594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红外遥控器</a:t>
            </a:r>
            <a:endParaRPr 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9" y="2610461"/>
            <a:ext cx="4240220" cy="16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红外信号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遥控小车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2"/>
          <a:stretch/>
        </p:blipFill>
        <p:spPr>
          <a:xfrm>
            <a:off x="1142866" y="1380396"/>
            <a:ext cx="5170143" cy="52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5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红外信号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遥控小车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0396"/>
            <a:ext cx="7221205" cy="53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红外信号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遥控小车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35" y="1380396"/>
            <a:ext cx="5282172" cy="5025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89" y="102253"/>
            <a:ext cx="4507887" cy="66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2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红外信号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遥控小车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0396"/>
            <a:ext cx="5282172" cy="50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1431</TotalTime>
  <Words>72</Words>
  <Application>Microsoft Office PowerPoint</Application>
  <PresentationFormat>宽屏</PresentationFormat>
  <Paragraphs>18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Intel Clear</vt:lpstr>
      <vt:lpstr>华文彩云</vt:lpstr>
      <vt:lpstr>华文新魏</vt:lpstr>
      <vt:lpstr>华文隶书</vt:lpstr>
      <vt:lpstr>宋体</vt:lpstr>
      <vt:lpstr>Arial</vt:lpstr>
      <vt:lpstr>Calibri</vt:lpstr>
      <vt:lpstr>Century Gothic</vt:lpstr>
      <vt:lpstr>Wingdings</vt:lpstr>
      <vt:lpstr>Wingdings 3</vt:lpstr>
      <vt:lpstr>Ion</vt:lpstr>
      <vt:lpstr>上海第一家开源机器人俱乐部</vt:lpstr>
      <vt:lpstr>条件和循环——竞速小车 </vt:lpstr>
      <vt:lpstr>LED和蜂鸣器——炫彩小车 </vt:lpstr>
      <vt:lpstr>红外信号——遥控小车 </vt:lpstr>
      <vt:lpstr>红外信号——遥控小车 </vt:lpstr>
      <vt:lpstr>红外信号——遥控小车 </vt:lpstr>
      <vt:lpstr>红外信号——遥控小车 </vt:lpstr>
      <vt:lpstr>红外信号——遥控小车 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106</cp:revision>
  <dcterms:created xsi:type="dcterms:W3CDTF">2015-06-06T05:50:38Z</dcterms:created>
  <dcterms:modified xsi:type="dcterms:W3CDTF">2015-11-21T13:44:10Z</dcterms:modified>
</cp:coreProperties>
</file>