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8" r:id="rId2"/>
    <p:sldId id="281" r:id="rId3"/>
    <p:sldId id="28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寻线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模式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8715391" cy="4195481"/>
          </a:xfrm>
        </p:spPr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重复执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如果那么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否则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寻线传感器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用寻线传感，让机器人按照黑色路线走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字！</a:t>
            </a:r>
            <a:endParaRPr lang="en-US" altLang="zh-CN" dirty="0" smtClean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29" y="1752254"/>
            <a:ext cx="5582500" cy="30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寻线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模式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22" y="512677"/>
            <a:ext cx="3051440" cy="58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1440</TotalTime>
  <Words>53</Words>
  <Application>Microsoft Office PowerPoint</Application>
  <PresentationFormat>宽屏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Intel Clear</vt:lpstr>
      <vt:lpstr>华文彩云</vt:lpstr>
      <vt:lpstr>华文新魏</vt:lpstr>
      <vt:lpstr>华文隶书</vt:lpstr>
      <vt:lpstr>宋体</vt:lpstr>
      <vt:lpstr>Arial</vt:lpstr>
      <vt:lpstr>Calibri</vt:lpstr>
      <vt:lpstr>Century Gothic</vt:lpstr>
      <vt:lpstr>Wingdings 3</vt:lpstr>
      <vt:lpstr>Ion</vt:lpstr>
      <vt:lpstr>上海第一家开源机器人俱乐部</vt:lpstr>
      <vt:lpstr>寻线模式</vt:lpstr>
      <vt:lpstr>寻线模式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109</cp:revision>
  <dcterms:created xsi:type="dcterms:W3CDTF">2015-06-06T05:50:38Z</dcterms:created>
  <dcterms:modified xsi:type="dcterms:W3CDTF">2015-12-27T04:22:10Z</dcterms:modified>
</cp:coreProperties>
</file>