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2015/10/18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zh-CN" altLang="en-US" dirty="0" smtClean="0"/>
              <a:t>十四课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测量身高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雷达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函数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利用雷达传感器，制作一个可以测量身高的机器人</a:t>
            </a:r>
            <a:endParaRPr lang="en-US" altLang="zh-CN" dirty="0" smtClean="0"/>
          </a:p>
          <a:p>
            <a:pPr lvl="1"/>
            <a:r>
              <a:rPr lang="zh-CN" altLang="en-US"/>
              <a:t>可</a:t>
            </a:r>
            <a:r>
              <a:rPr lang="zh-CN" altLang="en-US" smtClean="0"/>
              <a:t>以播报身高数据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837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1239</TotalTime>
  <Words>78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宋体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第十四课 – 测量身高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70</cp:revision>
  <dcterms:created xsi:type="dcterms:W3CDTF">2015-06-06T05:50:38Z</dcterms:created>
  <dcterms:modified xsi:type="dcterms:W3CDTF">2015-10-18T01:46:37Z</dcterms:modified>
</cp:coreProperties>
</file>