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3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image" Target="../media/image6.png"/><Relationship Id="rId23" Type="http://schemas.openxmlformats.org/officeDocument/2006/relationships/image" Target="../media/image5.png"/><Relationship Id="rId22" Type="http://schemas.openxmlformats.org/officeDocument/2006/relationships/image" Target="../media/image4.png"/><Relationship Id="rId21" Type="http://schemas.openxmlformats.org/officeDocument/2006/relationships/image" Target="../media/image3.png"/><Relationship Id="rId20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1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孙毅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</p:cSld>
  <p:clrMapOvr>
    <a:masterClrMapping/>
  </p:clrMapOvr>
  <p:transition advTm="101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第十四</a:t>
            </a:r>
            <a:r>
              <a:rPr lang="zh-CN" altLang="en-US" dirty="0" smtClean="0"/>
              <a:t>课 </a:t>
            </a:r>
            <a:r>
              <a:rPr lang="en-US" altLang="zh-CN" dirty="0" smtClean="0"/>
              <a:t>– </a:t>
            </a:r>
            <a:r>
              <a:rPr lang="zh-CN" altLang="en-US" dirty="0" smtClean="0"/>
              <a:t>数码管倒计时</a:t>
            </a:r>
            <a:endParaRPr lang="zh-CN" alt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知识点：</a:t>
            </a:r>
            <a:endParaRPr lang="en-US" altLang="zh-CN" dirty="0" smtClean="0"/>
          </a:p>
          <a:p>
            <a:pPr lvl="1"/>
            <a:r>
              <a:rPr lang="zh-CN" altLang="en-US" dirty="0"/>
              <a:t>重复执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那么变量</a:t>
            </a:r>
            <a:endParaRPr lang="en-US" altLang="zh-CN" dirty="0" smtClean="0"/>
          </a:p>
          <a:p>
            <a:pPr lvl="1"/>
            <a:r>
              <a:rPr lang="zh-CN" altLang="en-US" dirty="0"/>
              <a:t>逻辑判</a:t>
            </a:r>
            <a:r>
              <a:rPr lang="zh-CN" altLang="en-US" dirty="0" smtClean="0"/>
              <a:t>断</a:t>
            </a:r>
            <a:endParaRPr lang="en-US" altLang="zh-CN" dirty="0" smtClean="0"/>
          </a:p>
          <a:p>
            <a:r>
              <a:rPr lang="zh-CN" altLang="en-US" dirty="0" smtClean="0"/>
              <a:t>课</a:t>
            </a:r>
            <a:r>
              <a:rPr lang="zh-CN" altLang="en-US" dirty="0"/>
              <a:t>堂任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完成倒计时程序</a:t>
            </a:r>
            <a:endParaRPr lang="zh-CN" altLang="en-US" dirty="0" smtClean="0"/>
          </a:p>
          <a:p>
            <a:pPr lvl="1"/>
            <a:r>
              <a:rPr lang="zh-CN" altLang="en-US" dirty="0"/>
              <a:t>点亮数码管</a:t>
            </a:r>
            <a:endParaRPr lang="zh-CN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2188" y="2052917"/>
            <a:ext cx="6782841" cy="289315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7579" y="3602545"/>
            <a:ext cx="2457450" cy="6953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600" y="4231640"/>
            <a:ext cx="2943860" cy="7143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650" y="4146550"/>
            <a:ext cx="2098040" cy="628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070" y="3783330"/>
            <a:ext cx="1097915" cy="333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7350" y="3783330"/>
            <a:ext cx="1176020" cy="295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87</Words>
  <Application>WPS 演示</Application>
  <PresentationFormat>Widescreen</PresentationFormat>
  <Paragraphs>17</Paragraphs>
  <Slides>2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" baseType="lpstr">
      <vt:lpstr>Ion</vt:lpstr>
      <vt:lpstr>上海第一家开源机器人俱乐部</vt:lpstr>
      <vt:lpstr>第五课 – 红外遥控车</vt:lpstr>
    </vt:vector>
  </TitlesOfParts>
  <Company>Intel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Alvin.Lau</cp:lastModifiedBy>
  <cp:revision>71</cp:revision>
  <dcterms:created xsi:type="dcterms:W3CDTF">2015-06-06T05:50:00Z</dcterms:created>
  <dcterms:modified xsi:type="dcterms:W3CDTF">2016-06-18T16:12:32Z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