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5"/>
  </p:notesMasterIdLst>
  <p:sldIdLst>
    <p:sldId id="258" r:id="rId2"/>
    <p:sldId id="266" r:id="rId3"/>
    <p:sldId id="26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2016/1/16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孙毅</a:t>
            </a:r>
            <a:endParaRPr lang="en-US" altLang="zh-CN" sz="2400" dirty="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程序的开始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按键控制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用到</a:t>
            </a:r>
            <a:r>
              <a:rPr lang="zh-CN" altLang="en-US" dirty="0" smtClean="0"/>
              <a:t>的组件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063" y="1941168"/>
            <a:ext cx="5660048" cy="358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5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程序的开始</a:t>
            </a:r>
            <a:r>
              <a:rPr lang="en-US" altLang="zh-CN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——</a:t>
            </a:r>
            <a:r>
              <a:rPr lang="zh-CN" altLang="en-US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按键控制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25694" y="1380396"/>
            <a:ext cx="2902244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825694" y="1420873"/>
            <a:ext cx="4200575" cy="584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zh-CN"/>
            </a:defPPr>
            <a:lvl1pPr defTabSz="457200">
              <a:spcBef>
                <a:spcPct val="0"/>
              </a:spcBef>
              <a:buNone/>
              <a:defRPr sz="3200" b="0" i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按键控制</a:t>
            </a:r>
            <a:r>
              <a:rPr lang="zh-CN" altLang="en-US" dirty="0" smtClean="0"/>
              <a:t>小车运动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69" y="2513225"/>
            <a:ext cx="3644777" cy="31442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16" y="2096936"/>
            <a:ext cx="4579327" cy="39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7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1307</TotalTime>
  <Words>35</Words>
  <Application>Microsoft Office PowerPoint</Application>
  <PresentationFormat>宽屏</PresentationFormat>
  <Paragraphs>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Intel Clear</vt:lpstr>
      <vt:lpstr>华文彩云</vt:lpstr>
      <vt:lpstr>华文隶书</vt:lpstr>
      <vt:lpstr>华文新魏</vt:lpstr>
      <vt:lpstr>宋体</vt:lpstr>
      <vt:lpstr>Arial</vt:lpstr>
      <vt:lpstr>Calibri</vt:lpstr>
      <vt:lpstr>Century Gothic</vt:lpstr>
      <vt:lpstr>Wingdings 3</vt:lpstr>
      <vt:lpstr>Ion</vt:lpstr>
      <vt:lpstr>上海第一家开源机器人俱乐部</vt:lpstr>
      <vt:lpstr>程序的开始——按键控制</vt:lpstr>
      <vt:lpstr>程序的开始——按键控制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Airren zero</cp:lastModifiedBy>
  <cp:revision>82</cp:revision>
  <dcterms:created xsi:type="dcterms:W3CDTF">2015-06-06T05:50:38Z</dcterms:created>
  <dcterms:modified xsi:type="dcterms:W3CDTF">2016-01-16T15:03:36Z</dcterms:modified>
</cp:coreProperties>
</file>