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/>
              <a:t>www.xiaokr.cc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小氪信息技术有限公司</a:t>
            </a:r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3" y="281268"/>
            <a:ext cx="3124200" cy="594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4"/>
          <a:stretch/>
        </p:blipFill>
        <p:spPr>
          <a:xfrm>
            <a:off x="4150133" y="1072661"/>
            <a:ext cx="3400425" cy="47213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68" y="2444441"/>
            <a:ext cx="3781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程序的开始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按键控制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按键控制小车运动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513225"/>
            <a:ext cx="3644777" cy="3144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6" y="2096936"/>
            <a:ext cx="4579327" cy="3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7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用到的组件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17"/>
          <a:stretch/>
        </p:blipFill>
        <p:spPr>
          <a:xfrm>
            <a:off x="3907521" y="1562833"/>
            <a:ext cx="4923692" cy="35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循环语句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40" y="1672783"/>
            <a:ext cx="4614862" cy="43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条件语句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8" y="1533158"/>
            <a:ext cx="4429125" cy="47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变量     名字</a:t>
            </a:r>
            <a:r>
              <a:rPr lang="en-US" altLang="zh-CN" dirty="0">
                <a:sym typeface="Wingdings" panose="05000000000000000000" pitchFamily="2" charset="2"/>
              </a:rPr>
              <a:t>-----&gt;</a:t>
            </a:r>
            <a:r>
              <a:rPr lang="zh-CN" altLang="en-US" dirty="0">
                <a:sym typeface="Wingdings" panose="05000000000000000000" pitchFamily="2" charset="2"/>
              </a:rPr>
              <a:t>数字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16" y="2046125"/>
            <a:ext cx="4579327" cy="3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用游戏按键控制小车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5" t="37664" r="17557" b="19793"/>
          <a:stretch/>
        </p:blipFill>
        <p:spPr>
          <a:xfrm>
            <a:off x="5205852" y="1420873"/>
            <a:ext cx="2296132" cy="2503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" t="33740" r="67923" b="34310"/>
          <a:stretch/>
        </p:blipFill>
        <p:spPr>
          <a:xfrm>
            <a:off x="825694" y="2088171"/>
            <a:ext cx="3903228" cy="24970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60" y="1965171"/>
            <a:ext cx="2686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用游戏按键控制小车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5" t="37664" r="17557" b="19793"/>
          <a:stretch/>
        </p:blipFill>
        <p:spPr>
          <a:xfrm>
            <a:off x="5205852" y="1420873"/>
            <a:ext cx="2296132" cy="2503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" t="33740" r="67923" b="34310"/>
          <a:stretch/>
        </p:blipFill>
        <p:spPr>
          <a:xfrm>
            <a:off x="825694" y="2088171"/>
            <a:ext cx="3903228" cy="24970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14" y="1191363"/>
            <a:ext cx="3214949" cy="56666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7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7650" y="2139091"/>
            <a:ext cx="6390935" cy="17822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小车为什么会转弯？</a:t>
            </a:r>
          </a:p>
        </p:txBody>
      </p:sp>
    </p:spTree>
    <p:extLst>
      <p:ext uri="{BB962C8B-B14F-4D97-AF65-F5344CB8AC3E}">
        <p14:creationId xmlns:p14="http://schemas.microsoft.com/office/powerpoint/2010/main" val="263849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1391</TotalTime>
  <Words>94</Words>
  <Application>Microsoft Office PowerPoint</Application>
  <PresentationFormat>宽屏</PresentationFormat>
  <Paragraphs>21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Intel Clear</vt:lpstr>
      <vt:lpstr>华文彩云</vt:lpstr>
      <vt:lpstr>华文隶书</vt:lpstr>
      <vt:lpstr>华文新魏</vt:lpstr>
      <vt:lpstr>宋体</vt:lpstr>
      <vt:lpstr>Arial</vt:lpstr>
      <vt:lpstr>Calibri</vt:lpstr>
      <vt:lpstr>Century Gothic</vt:lpstr>
      <vt:lpstr>Wingdings</vt:lpstr>
      <vt:lpstr>Wingdings 3</vt:lpstr>
      <vt:lpstr>Ion</vt:lpstr>
      <vt:lpstr>上海第一家开源机器人俱乐部</vt:lpstr>
      <vt:lpstr>程序的开始——按键控制</vt:lpstr>
      <vt:lpstr>条件和循环——竞速小车 </vt:lpstr>
      <vt:lpstr>条件和循环——竞速小车 </vt:lpstr>
      <vt:lpstr>条件和循环——竞速小车 </vt:lpstr>
      <vt:lpstr>条件和循环——竞速小车 </vt:lpstr>
      <vt:lpstr>条件和循环——竞速小车 </vt:lpstr>
      <vt:lpstr>条件和循环——竞速小车 </vt:lpstr>
      <vt:lpstr>条件和循环——竞速小车 </vt:lpstr>
      <vt:lpstr>PowerPoint 演示文稿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92</cp:revision>
  <dcterms:created xsi:type="dcterms:W3CDTF">2015-06-06T05:50:38Z</dcterms:created>
  <dcterms:modified xsi:type="dcterms:W3CDTF">2016-03-12T10:28:08Z</dcterms:modified>
</cp:coreProperties>
</file>