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F06F-77BB-4B92-886D-BCFC580EB960}" type="datetimeFigureOut">
              <a:rPr lang="zh-CN" altLang="en-US" smtClean="0"/>
              <a:t>2015/7/18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99242-0899-452F-8FB6-BEDCB7BC0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7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166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8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3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8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85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87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32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87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9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4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6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2015/7/18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2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6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2015/7/18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2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780070-4BDC-4F8B-892D-C5768C1B06B3}" type="datetimeFigureOut">
              <a:rPr lang="zh-CN" altLang="en-US" smtClean="0"/>
              <a:t>2015/7/18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07423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90" y="191422"/>
            <a:ext cx="4038600" cy="9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53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8467" y="2932115"/>
            <a:ext cx="8636000" cy="78422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</a:rPr>
              <a:t>上海第一家开源机器人俱乐部</a:t>
            </a:r>
            <a:endParaRPr lang="en-US" sz="4000" b="1" dirty="0">
              <a:solidFill>
                <a:srgbClr val="92D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4294967295"/>
          </p:nvPr>
        </p:nvSpPr>
        <p:spPr>
          <a:xfrm>
            <a:off x="1956579" y="3840325"/>
            <a:ext cx="4179888" cy="944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/>
              <a:t>孙毅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sz="2400" dirty="0" smtClean="0"/>
              <a:t>www.xiaokr.cc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77" y="1433718"/>
            <a:ext cx="6119468" cy="1498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0233" y="5997844"/>
            <a:ext cx="394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小氪信息技术有限公司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230180"/>
      </p:ext>
    </p:extLst>
  </p:cSld>
  <p:clrMapOvr>
    <a:masterClrMapping/>
  </p:clrMapOvr>
  <p:transition advTm="1013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</a:t>
            </a:r>
            <a:r>
              <a:rPr lang="zh-CN" altLang="en-US" dirty="0" smtClean="0"/>
              <a:t>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会呼吸的灯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知识点：</a:t>
            </a:r>
            <a:endParaRPr lang="en-US" altLang="zh-CN" dirty="0" smtClean="0"/>
          </a:p>
          <a:p>
            <a:pPr lvl="1"/>
            <a:r>
              <a:rPr lang="zh-CN" altLang="en-US" dirty="0"/>
              <a:t>重复执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重复执</a:t>
            </a:r>
            <a:r>
              <a:rPr lang="zh-CN" altLang="en-US" dirty="0" smtClean="0"/>
              <a:t>行直到</a:t>
            </a:r>
            <a:endParaRPr lang="en-US" altLang="zh-CN" dirty="0" smtClean="0"/>
          </a:p>
          <a:p>
            <a:pPr lvl="1"/>
            <a:r>
              <a:rPr lang="zh-CN" altLang="en-US" dirty="0"/>
              <a:t>变</a:t>
            </a:r>
            <a:r>
              <a:rPr lang="zh-CN" altLang="en-US" dirty="0" smtClean="0"/>
              <a:t>量</a:t>
            </a:r>
            <a:endParaRPr lang="en-US" altLang="zh-CN" dirty="0" smtClean="0"/>
          </a:p>
          <a:p>
            <a:pPr lvl="1"/>
            <a:r>
              <a:rPr lang="zh-CN" altLang="en-US" dirty="0"/>
              <a:t>逻辑判</a:t>
            </a:r>
            <a:r>
              <a:rPr lang="zh-CN" altLang="en-US" dirty="0" smtClean="0"/>
              <a:t>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LED</a:t>
            </a:r>
          </a:p>
          <a:p>
            <a:r>
              <a:rPr lang="zh-CN" altLang="en-US" dirty="0"/>
              <a:t>课堂任</a:t>
            </a:r>
            <a:r>
              <a:rPr lang="zh-CN" altLang="en-US" dirty="0" smtClean="0"/>
              <a:t>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一个会呼吸的小灯！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516" y="2052918"/>
            <a:ext cx="4879337" cy="34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51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1139</TotalTime>
  <Words>70</Words>
  <Application>Microsoft Office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宋体</vt:lpstr>
      <vt:lpstr>Arial</vt:lpstr>
      <vt:lpstr>Calibri</vt:lpstr>
      <vt:lpstr>Century Gothic</vt:lpstr>
      <vt:lpstr>Intel Clear</vt:lpstr>
      <vt:lpstr>Wingdings 3</vt:lpstr>
      <vt:lpstr>Ion</vt:lpstr>
      <vt:lpstr>上海第一家开源机器人俱乐部</vt:lpstr>
      <vt:lpstr>第四课 – 会呼吸的灯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Yi</dc:creator>
  <cp:lastModifiedBy>Sun, Yi</cp:lastModifiedBy>
  <cp:revision>62</cp:revision>
  <dcterms:created xsi:type="dcterms:W3CDTF">2015-06-06T05:50:38Z</dcterms:created>
  <dcterms:modified xsi:type="dcterms:W3CDTF">2015-07-18T03:51:58Z</dcterms:modified>
</cp:coreProperties>
</file>