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8" r:id="rId2"/>
    <p:sldId id="269" r:id="rId3"/>
    <p:sldId id="272" r:id="rId4"/>
    <p:sldId id="275" r:id="rId5"/>
    <p:sldId id="276" r:id="rId6"/>
    <p:sldId id="277" r:id="rId7"/>
    <p:sldId id="279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7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4" y="2119126"/>
            <a:ext cx="3325231" cy="31458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90925" y="1425359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条件语句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25" y="2119126"/>
            <a:ext cx="3222903" cy="34420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13828" y="1412260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变量     名字</a:t>
            </a:r>
            <a:r>
              <a:rPr lang="en-US" altLang="zh-CN" dirty="0" smtClean="0">
                <a:sym typeface="Wingdings" panose="05000000000000000000" pitchFamily="2" charset="2"/>
              </a:rPr>
              <a:t>-----&gt;</a:t>
            </a:r>
            <a:r>
              <a:rPr lang="zh-CN" altLang="en-US" dirty="0" smtClean="0">
                <a:sym typeface="Wingdings" panose="05000000000000000000" pitchFamily="2" charset="2"/>
              </a:rPr>
              <a:t>数字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41" y="2119126"/>
            <a:ext cx="3780562" cy="3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条件和循环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竞速小车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用游戏按键控制小车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5" t="37664" r="17557" b="19793"/>
          <a:stretch/>
        </p:blipFill>
        <p:spPr>
          <a:xfrm>
            <a:off x="1530667" y="4395620"/>
            <a:ext cx="1809677" cy="19734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" t="33740" r="67923" b="34310"/>
          <a:stretch/>
        </p:blipFill>
        <p:spPr>
          <a:xfrm>
            <a:off x="825694" y="2088171"/>
            <a:ext cx="2902244" cy="18566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38" y="1853248"/>
            <a:ext cx="2706148" cy="47698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8" y="1713260"/>
            <a:ext cx="3965862" cy="2145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8" y="4238162"/>
            <a:ext cx="3217852" cy="1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103313" y="1965172"/>
            <a:ext cx="3424726" cy="428322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知识点：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重复执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重复执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行直到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变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量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逻辑判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断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LED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灯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课堂任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务</a:t>
            </a:r>
            <a:endParaRPr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一个会呼吸的小灯！</a:t>
            </a:r>
            <a:endParaRPr 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7" y="1831042"/>
            <a:ext cx="5826497" cy="45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742827" y="1411259"/>
            <a:ext cx="4682027" cy="8659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会呼吸的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LED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灯</a:t>
            </a:r>
            <a:endParaRPr 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4" y="2811789"/>
            <a:ext cx="5205441" cy="1680063"/>
          </a:xfrm>
          <a:prstGeom prst="rect">
            <a:avLst/>
          </a:prstGeom>
        </p:spPr>
      </p:pic>
      <p:pic>
        <p:nvPicPr>
          <p:cNvPr id="2" name="B67128AFA6F9BE06A521CEB67C6B92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88369" y="193732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21" y="140680"/>
            <a:ext cx="45339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742827" y="1411259"/>
            <a:ext cx="4682027" cy="865949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会发声的蜂鸣器</a:t>
            </a:r>
            <a:endParaRPr 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595" y="2588049"/>
            <a:ext cx="4322435" cy="1728974"/>
          </a:xfrm>
          <a:prstGeom prst="rect">
            <a:avLst/>
          </a:prstGeom>
        </p:spPr>
      </p:pic>
      <p:pic>
        <p:nvPicPr>
          <p:cNvPr id="3" name="B67128AFA6F9BE06A521CEB67C6B92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35615" y="185324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LED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和蜂鸣器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炫彩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小车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/>
            </a:r>
            <a:b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1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1420</TotalTime>
  <Words>106</Words>
  <Application>Microsoft Office PowerPoint</Application>
  <PresentationFormat>宽屏</PresentationFormat>
  <Paragraphs>26</Paragraphs>
  <Slides>8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Intel Clear</vt:lpstr>
      <vt:lpstr>华文彩云</vt:lpstr>
      <vt:lpstr>华文隶书</vt:lpstr>
      <vt:lpstr>华文新魏</vt:lpstr>
      <vt:lpstr>宋体</vt:lpstr>
      <vt:lpstr>Arial</vt:lpstr>
      <vt:lpstr>Calibri</vt:lpstr>
      <vt:lpstr>Century Gothic</vt:lpstr>
      <vt:lpstr>Wingdings</vt:lpstr>
      <vt:lpstr>Wingdings 3</vt:lpstr>
      <vt:lpstr>Ion</vt:lpstr>
      <vt:lpstr>上海第一家开源机器人俱乐部</vt:lpstr>
      <vt:lpstr>条件和循环——竞速小车 </vt:lpstr>
      <vt:lpstr>条件和循环——竞速小车 </vt:lpstr>
      <vt:lpstr>LED和蜂鸣器——炫彩小车 </vt:lpstr>
      <vt:lpstr>LED和蜂鸣器——炫彩小车 </vt:lpstr>
      <vt:lpstr>LED和蜂鸣器——炫彩小车 </vt:lpstr>
      <vt:lpstr>LED和蜂鸣器——炫彩小车 </vt:lpstr>
      <vt:lpstr>LED和蜂鸣器——炫彩小车 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104</cp:revision>
  <dcterms:created xsi:type="dcterms:W3CDTF">2015-06-06T05:50:38Z</dcterms:created>
  <dcterms:modified xsi:type="dcterms:W3CDTF">2015-11-15T04:57:20Z</dcterms:modified>
</cp:coreProperties>
</file>