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B4F06F-77BB-4B92-886D-BCFC580EB960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B99242-0899-452F-8FB6-BEDCB7BC00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292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C4EEF9-8B0F-D542-A06D-2E8CBED689D6}" type="slidenum">
              <a:rPr lang="en-US" altLang="zh-CN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88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37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179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166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683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33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8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685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0587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514602"/>
            <a:ext cx="8636000" cy="1362075"/>
          </a:xfrm>
          <a:prstGeom prst="rect">
            <a:avLst/>
          </a:prstGeom>
        </p:spPr>
        <p:txBody>
          <a:bodyPr anchor="ctr" anchorCtr="0"/>
          <a:lstStyle>
            <a:lvl1pPr algn="l">
              <a:lnSpc>
                <a:spcPct val="100000"/>
              </a:lnSpc>
              <a:defRPr sz="3800" b="0" i="0" cap="none">
                <a:solidFill>
                  <a:srgbClr val="FFFFFF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 smtClean="0"/>
              <a:t>Click To Edit Section Divider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47323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0875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69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3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665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25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16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2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A264-4876-4B72-B1B2-61FD2D8849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02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6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9780070-4BDC-4F8B-892D-C5768C1B06B3}" type="datetimeFigureOut">
              <a:rPr lang="zh-CN" altLang="en-US" smtClean="0"/>
              <a:t>2015/7/26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074237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A264-4876-4B72-B1B2-61FD2D884949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490" y="191422"/>
            <a:ext cx="4038600" cy="98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539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18467" y="2932115"/>
            <a:ext cx="8636000" cy="784223"/>
          </a:xfrm>
        </p:spPr>
        <p:txBody>
          <a:bodyPr>
            <a:normAutofit/>
          </a:bodyPr>
          <a:lstStyle/>
          <a:p>
            <a:r>
              <a:rPr lang="zh-CN" altLang="en-US" sz="4000" b="1" dirty="0">
                <a:solidFill>
                  <a:srgbClr val="92D050"/>
                </a:solidFill>
              </a:rPr>
              <a:t>上海第一家开源机器人俱乐部</a:t>
            </a:r>
            <a:endParaRPr lang="en-US" sz="4000" b="1" dirty="0">
              <a:solidFill>
                <a:srgbClr val="92D05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idx="4294967295"/>
          </p:nvPr>
        </p:nvSpPr>
        <p:spPr>
          <a:xfrm>
            <a:off x="1956579" y="3840325"/>
            <a:ext cx="4179888" cy="9445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400" dirty="0" smtClean="0"/>
              <a:t>孙毅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sz="2400" dirty="0" smtClean="0"/>
              <a:t>www.xiaokr.cc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277" y="1433718"/>
            <a:ext cx="6119468" cy="149839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000233" y="5997844"/>
            <a:ext cx="394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小氪信息技术有限公司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10230180"/>
      </p:ext>
    </p:extLst>
  </p:cSld>
  <p:clrMapOvr>
    <a:masterClrMapping/>
  </p:clrMapOvr>
  <p:transition advTm="10131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第五课 </a:t>
            </a:r>
            <a:r>
              <a:rPr lang="en-US" altLang="zh-CN" dirty="0" smtClean="0"/>
              <a:t>– </a:t>
            </a:r>
            <a:r>
              <a:rPr lang="zh-CN" altLang="en-US" dirty="0"/>
              <a:t>红</a:t>
            </a:r>
            <a:r>
              <a:rPr lang="zh-CN" altLang="en-US" dirty="0" smtClean="0"/>
              <a:t>外遥控车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知识点：</a:t>
            </a:r>
            <a:endParaRPr lang="en-US" altLang="zh-CN" dirty="0" smtClean="0"/>
          </a:p>
          <a:p>
            <a:pPr lvl="1"/>
            <a:r>
              <a:rPr lang="zh-CN" altLang="en-US" dirty="0"/>
              <a:t>重复执</a:t>
            </a:r>
            <a:r>
              <a:rPr lang="zh-CN" altLang="en-US" dirty="0" smtClean="0"/>
              <a:t>行</a:t>
            </a:r>
            <a:endParaRPr lang="en-US" altLang="zh-CN" dirty="0" smtClean="0"/>
          </a:p>
          <a:p>
            <a:pPr lvl="1"/>
            <a:r>
              <a:rPr lang="zh-CN" altLang="en-US" dirty="0"/>
              <a:t>如</a:t>
            </a:r>
            <a:r>
              <a:rPr lang="zh-CN" altLang="en-US" dirty="0" smtClean="0"/>
              <a:t>果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那么</a:t>
            </a:r>
            <a:r>
              <a:rPr lang="en-US" altLang="zh-CN" dirty="0" smtClean="0"/>
              <a:t>……</a:t>
            </a:r>
            <a:r>
              <a:rPr lang="zh-CN" altLang="en-US" dirty="0" smtClean="0"/>
              <a:t>否则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变量</a:t>
            </a:r>
            <a:endParaRPr lang="en-US" altLang="zh-CN" dirty="0" smtClean="0"/>
          </a:p>
          <a:p>
            <a:pPr lvl="1"/>
            <a:r>
              <a:rPr lang="zh-CN" altLang="en-US" dirty="0"/>
              <a:t>逻辑判</a:t>
            </a:r>
            <a:r>
              <a:rPr lang="zh-CN" altLang="en-US" dirty="0" smtClean="0"/>
              <a:t>断</a:t>
            </a:r>
            <a:endParaRPr lang="en-US" altLang="zh-CN" dirty="0" smtClean="0"/>
          </a:p>
          <a:p>
            <a:r>
              <a:rPr lang="zh-CN" altLang="en-US" dirty="0" smtClean="0"/>
              <a:t>课</a:t>
            </a:r>
            <a:r>
              <a:rPr lang="zh-CN" altLang="en-US" dirty="0"/>
              <a:t>堂任</a:t>
            </a:r>
            <a:r>
              <a:rPr lang="zh-CN" altLang="en-US" dirty="0" smtClean="0"/>
              <a:t>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当“箭头上”按下时往前走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红</a:t>
            </a:r>
            <a:r>
              <a:rPr lang="zh-CN" altLang="en-US" dirty="0"/>
              <a:t>外遥</a:t>
            </a:r>
            <a:r>
              <a:rPr lang="zh-CN" altLang="en-US" dirty="0" smtClean="0"/>
              <a:t>控车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2188" y="2052917"/>
            <a:ext cx="6782841" cy="28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75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1231</TotalTime>
  <Words>79</Words>
  <Application>Microsoft Office PowerPoint</Application>
  <PresentationFormat>Widescreen</PresentationFormat>
  <Paragraphs>14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SimSun</vt:lpstr>
      <vt:lpstr>Arial</vt:lpstr>
      <vt:lpstr>Calibri</vt:lpstr>
      <vt:lpstr>Century Gothic</vt:lpstr>
      <vt:lpstr>Intel Clear</vt:lpstr>
      <vt:lpstr>Wingdings 3</vt:lpstr>
      <vt:lpstr>Ion</vt:lpstr>
      <vt:lpstr>上海第一家开源机器人俱乐部</vt:lpstr>
      <vt:lpstr>第五课 – 红外遥控车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Sun, Yi</dc:creator>
  <cp:lastModifiedBy>Sun, Yi</cp:lastModifiedBy>
  <cp:revision>68</cp:revision>
  <dcterms:created xsi:type="dcterms:W3CDTF">2015-06-06T05:50:38Z</dcterms:created>
  <dcterms:modified xsi:type="dcterms:W3CDTF">2015-07-26T02:28:46Z</dcterms:modified>
</cp:coreProperties>
</file>