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第五课 </a:t>
            </a:r>
            <a:r>
              <a:rPr lang="en-US" altLang="zh-CN" dirty="0" smtClean="0"/>
              <a:t>– </a:t>
            </a:r>
            <a:r>
              <a:rPr lang="zh-CN" altLang="en-US" dirty="0"/>
              <a:t>红</a:t>
            </a:r>
            <a:r>
              <a:rPr lang="zh-CN" altLang="en-US" dirty="0" smtClean="0"/>
              <a:t>外遥控车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超声</a:t>
            </a:r>
            <a:r>
              <a:rPr lang="zh-CN" altLang="en-US" dirty="0" smtClean="0"/>
              <a:t>波雷达工作原理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机器人按钮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当雷达探测距离</a:t>
            </a:r>
            <a:r>
              <a:rPr lang="en-US" altLang="zh-CN" dirty="0" smtClean="0"/>
              <a:t>&lt;15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向后</a:t>
            </a:r>
            <a:r>
              <a:rPr lang="zh-CN" altLang="en-US" dirty="0" smtClean="0"/>
              <a:t>退，否则向前走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当雷达探测距离在</a:t>
            </a:r>
            <a:r>
              <a:rPr lang="en-US" altLang="zh-CN" dirty="0" smtClean="0"/>
              <a:t>15~25</a:t>
            </a:r>
            <a:r>
              <a:rPr lang="zh-CN" altLang="en-US" dirty="0"/>
              <a:t>随</a:t>
            </a:r>
            <a:r>
              <a:rPr lang="zh-CN" altLang="en-US" dirty="0" smtClean="0"/>
              <a:t>机向左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右转动，然后</a:t>
            </a:r>
            <a:r>
              <a:rPr lang="zh-CN" altLang="en-US" smtClean="0"/>
              <a:t>继续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2" y="1745588"/>
            <a:ext cx="7343558" cy="2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44e810702c6e2ab7aa7ad9e3baf7c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8" y="2185781"/>
            <a:ext cx="4997823" cy="158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498" y="4417463"/>
            <a:ext cx="51799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雷达发射信号后，遇到物体会返回，雷达接受的的回波信号包含了目标的距离信息和速度信息，甚至根据雷达发射波束还可以计算出目标的角度</a:t>
            </a:r>
          </a:p>
        </p:txBody>
      </p:sp>
    </p:spTree>
    <p:extLst>
      <p:ext uri="{BB962C8B-B14F-4D97-AF65-F5344CB8AC3E}">
        <p14:creationId xmlns:p14="http://schemas.microsoft.com/office/powerpoint/2010/main" val="20985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1244</TotalTime>
  <Words>162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SimSun</vt:lpstr>
      <vt:lpstr>SimSun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第五课 – 红外遥控车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71</cp:revision>
  <dcterms:created xsi:type="dcterms:W3CDTF">2015-06-06T05:50:38Z</dcterms:created>
  <dcterms:modified xsi:type="dcterms:W3CDTF">2015-08-01T04:18:12Z</dcterms:modified>
</cp:coreProperties>
</file>