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258" r:id="rId2"/>
    <p:sldId id="281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F06F-77BB-4B92-886D-BCFC580EB960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9242-0899-452F-8FB6-BEDCB7BC0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6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8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3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8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85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8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32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8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6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780070-4BDC-4F8B-892D-C5768C1B06B3}" type="datetimeFigureOut">
              <a:rPr lang="zh-CN" altLang="en-US" smtClean="0"/>
              <a:t>2015/11/28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07423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90" y="191422"/>
            <a:ext cx="4038600" cy="9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8467" y="2932115"/>
            <a:ext cx="8636000" cy="78422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上海第一家开源机器人俱乐部</a:t>
            </a:r>
            <a:endParaRPr lang="en-US" sz="4000" b="1" dirty="0">
              <a:solidFill>
                <a:srgbClr val="92D05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4294967295"/>
          </p:nvPr>
        </p:nvSpPr>
        <p:spPr>
          <a:xfrm>
            <a:off x="1956579" y="3840325"/>
            <a:ext cx="4179888" cy="944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孙毅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sz="2400" dirty="0" smtClean="0"/>
              <a:t>www.xiaokr.cc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1433718"/>
            <a:ext cx="6119468" cy="1498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0233" y="5997844"/>
            <a:ext cx="39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小氪信息技术有限公司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230180"/>
      </p:ext>
    </p:extLst>
  </p:cSld>
  <p:clrMapOvr>
    <a:masterClrMapping/>
  </p:clrMapOvr>
  <p:transition advTm="1013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红外信号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遥控小车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80396"/>
            <a:ext cx="7221205" cy="53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8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雷达测距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疯狂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小车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103313" y="2052918"/>
            <a:ext cx="3679702" cy="4195481"/>
          </a:xfrm>
        </p:spPr>
        <p:txBody>
          <a:bodyPr/>
          <a:lstStyle/>
          <a:p>
            <a:r>
              <a:rPr lang="zh-CN" altLang="en-US" dirty="0" smtClean="0"/>
              <a:t>知识点：</a:t>
            </a:r>
            <a:endParaRPr lang="en-US" altLang="zh-CN" dirty="0" smtClean="0"/>
          </a:p>
          <a:p>
            <a:pPr lvl="1"/>
            <a:r>
              <a:rPr lang="zh-CN" altLang="en-US" dirty="0"/>
              <a:t>超声</a:t>
            </a:r>
            <a:r>
              <a:rPr lang="zh-CN" altLang="en-US" dirty="0" smtClean="0"/>
              <a:t>波雷达工作原理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机器人按钮</a:t>
            </a:r>
            <a:endParaRPr lang="en-US" altLang="zh-CN" dirty="0" smtClean="0"/>
          </a:p>
          <a:p>
            <a:r>
              <a:rPr lang="zh-CN" altLang="en-US" dirty="0" smtClean="0"/>
              <a:t>课</a:t>
            </a:r>
            <a:r>
              <a:rPr lang="zh-CN" altLang="en-US" dirty="0"/>
              <a:t>堂任</a:t>
            </a:r>
            <a:r>
              <a:rPr lang="zh-CN" altLang="en-US" dirty="0" smtClean="0"/>
              <a:t>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如果当雷达探测距离</a:t>
            </a:r>
            <a:r>
              <a:rPr lang="en-US" altLang="zh-CN" dirty="0" smtClean="0"/>
              <a:t>&lt;15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那么向</a:t>
            </a:r>
            <a:r>
              <a:rPr lang="zh-CN" altLang="en-US" dirty="0"/>
              <a:t>后</a:t>
            </a:r>
            <a:r>
              <a:rPr lang="zh-CN" altLang="en-US" dirty="0" smtClean="0"/>
              <a:t>退，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否则向前走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 smtClean="0"/>
              <a:t>雷达探测距离在</a:t>
            </a:r>
            <a:r>
              <a:rPr lang="en-US" altLang="zh-CN" dirty="0" smtClean="0"/>
              <a:t>15~25</a:t>
            </a:r>
            <a:r>
              <a:rPr lang="zh-CN" altLang="en-US" dirty="0"/>
              <a:t>随</a:t>
            </a:r>
            <a:r>
              <a:rPr lang="zh-CN" altLang="en-US" dirty="0" smtClean="0"/>
              <a:t>机向左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右转动，然后继续</a:t>
            </a:r>
            <a:endParaRPr lang="en-US" dirty="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950" y="2052918"/>
            <a:ext cx="6959952" cy="269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2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雷达测距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疯狂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小车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Picture 3" descr="44e810702c6e2ab7aa7ad9e3baf7ce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75" y="1380396"/>
            <a:ext cx="9571594" cy="304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15616" y="4509952"/>
            <a:ext cx="992033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/>
              <a:t>雷达发射信号后，遇到物体会返回，雷达接受的的回波信号包含了目标的距离信息和速度信息，甚至根据雷达发射波束还可以计算出目标的角度</a:t>
            </a:r>
          </a:p>
        </p:txBody>
      </p:sp>
    </p:spTree>
    <p:extLst>
      <p:ext uri="{BB962C8B-B14F-4D97-AF65-F5344CB8AC3E}">
        <p14:creationId xmlns:p14="http://schemas.microsoft.com/office/powerpoint/2010/main" val="29752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雷达测距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疯狂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小车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192" y="185362"/>
            <a:ext cx="4307131" cy="620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1436</TotalTime>
  <Words>109</Words>
  <Application>Microsoft Office PowerPoint</Application>
  <PresentationFormat>宽屏</PresentationFormat>
  <Paragraphs>18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Intel Clear</vt:lpstr>
      <vt:lpstr>宋体</vt:lpstr>
      <vt:lpstr>宋体</vt:lpstr>
      <vt:lpstr>华文彩云</vt:lpstr>
      <vt:lpstr>华文隶书</vt:lpstr>
      <vt:lpstr>华文新魏</vt:lpstr>
      <vt:lpstr>Arial</vt:lpstr>
      <vt:lpstr>Calibri</vt:lpstr>
      <vt:lpstr>Century Gothic</vt:lpstr>
      <vt:lpstr>Wingdings 3</vt:lpstr>
      <vt:lpstr>Ion</vt:lpstr>
      <vt:lpstr>上海第一家开源机器人俱乐部</vt:lpstr>
      <vt:lpstr>红外信号——遥控小车 </vt:lpstr>
      <vt:lpstr>雷达测距——疯狂小车 </vt:lpstr>
      <vt:lpstr>雷达测距——疯狂小车 </vt:lpstr>
      <vt:lpstr>雷达测距——疯狂小车 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Yi</dc:creator>
  <cp:lastModifiedBy>Airren zero</cp:lastModifiedBy>
  <cp:revision>107</cp:revision>
  <dcterms:created xsi:type="dcterms:W3CDTF">2015-06-06T05:50:38Z</dcterms:created>
  <dcterms:modified xsi:type="dcterms:W3CDTF">2015-11-28T15:11:56Z</dcterms:modified>
</cp:coreProperties>
</file>