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孙毅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八</a:t>
            </a:r>
            <a:r>
              <a:rPr lang="zh-CN" altLang="en-US" dirty="0" smtClean="0"/>
              <a:t>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倒车雷达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程序的并行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两个 “当小旗被点击”！</a:t>
            </a:r>
            <a:endParaRPr lang="en-US" altLang="zh-CN" dirty="0" smtClean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堂任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当雷达探测距离</a:t>
            </a:r>
            <a:r>
              <a:rPr lang="en-US" altLang="zh-CN" dirty="0" smtClean="0"/>
              <a:t>&lt;10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         急促嘀嘀声，并闪灯，不能向前走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当 </a:t>
            </a:r>
            <a:r>
              <a:rPr lang="en-US" altLang="zh-CN" dirty="0" smtClean="0"/>
              <a:t>10 &lt; </a:t>
            </a:r>
            <a:r>
              <a:rPr lang="zh-CN" altLang="en-US" dirty="0" smtClean="0"/>
              <a:t>距离 </a:t>
            </a:r>
            <a:r>
              <a:rPr lang="en-US" altLang="zh-CN" dirty="0" smtClean="0"/>
              <a:t>&lt; 20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稍快嘀嘀声，并闪灯， 速度</a:t>
            </a:r>
            <a:r>
              <a:rPr lang="en-US" altLang="zh-CN" dirty="0" smtClean="0"/>
              <a:t>100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距离 </a:t>
            </a:r>
            <a:r>
              <a:rPr lang="en-US" altLang="zh-CN" dirty="0" smtClean="0"/>
              <a:t>&gt; 20 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慢速嘀嘀声，并闪灯，速度</a:t>
            </a:r>
            <a:r>
              <a:rPr lang="en-US" altLang="zh-CN" dirty="0" smtClean="0"/>
              <a:t>150</a:t>
            </a:r>
          </a:p>
          <a:p>
            <a:pPr lvl="1"/>
            <a:r>
              <a:rPr lang="zh-CN" altLang="en-US" dirty="0" smtClean="0"/>
              <a:t>机</a:t>
            </a:r>
            <a:r>
              <a:rPr lang="zh-CN" altLang="en-US" smtClean="0"/>
              <a:t>器</a:t>
            </a:r>
            <a:r>
              <a:rPr lang="zh-CN" altLang="en-US" smtClean="0"/>
              <a:t>人可遥</a:t>
            </a:r>
            <a:r>
              <a:rPr lang="zh-CN" altLang="en-US" dirty="0" smtClean="0"/>
              <a:t>控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31" y="1853248"/>
            <a:ext cx="4810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1272</TotalTime>
  <Words>137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Century Gothic</vt:lpstr>
      <vt:lpstr>Intel Clear</vt:lpstr>
      <vt:lpstr>Wingdings 3</vt:lpstr>
      <vt:lpstr>Ion</vt:lpstr>
      <vt:lpstr>上海第一家开源机器人俱乐部</vt:lpstr>
      <vt:lpstr>第八课 – 倒车雷达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Sun, Yi</cp:lastModifiedBy>
  <cp:revision>79</cp:revision>
  <dcterms:created xsi:type="dcterms:W3CDTF">2015-06-06T05:50:38Z</dcterms:created>
  <dcterms:modified xsi:type="dcterms:W3CDTF">2015-08-23T02:24:24Z</dcterms:modified>
</cp:coreProperties>
</file>