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8" r:id="rId2"/>
    <p:sldId id="260" r:id="rId3"/>
    <p:sldId id="261" r:id="rId4"/>
    <p:sldId id="262" r:id="rId5"/>
    <p:sldId id="265" r:id="rId6"/>
    <p:sldId id="266" r:id="rId7"/>
    <p:sldId id="267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23" y="2649206"/>
            <a:ext cx="4352925" cy="2042663"/>
          </a:xfrm>
          <a:prstGeom prst="rect">
            <a:avLst/>
          </a:prstGeom>
        </p:spPr>
      </p:pic>
      <p:pic>
        <p:nvPicPr>
          <p:cNvPr id="5" name="LP_2015102510245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07831" y="1775545"/>
            <a:ext cx="4822581" cy="37899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17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3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82" y="1581159"/>
            <a:ext cx="7539019" cy="4551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0" y="1581159"/>
            <a:ext cx="3184271" cy="31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309783"/>
            <a:ext cx="8643786" cy="521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523393" y="2057400"/>
            <a:ext cx="1652954" cy="1696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90746" y="2710313"/>
            <a:ext cx="1688123" cy="365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057400" y="4492869"/>
            <a:ext cx="931985" cy="9495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90746" y="1943100"/>
            <a:ext cx="1688123" cy="713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14501" y="1468315"/>
            <a:ext cx="2285999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68890" y="1644623"/>
            <a:ext cx="1085725" cy="29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425069" y="1624357"/>
            <a:ext cx="672736" cy="412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8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300991"/>
            <a:ext cx="8643786" cy="521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4502" y="1468315"/>
            <a:ext cx="316522" cy="316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0800000">
            <a:off x="1652955" y="1853248"/>
            <a:ext cx="439616" cy="1072662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0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98" y="1300991"/>
            <a:ext cx="8634392" cy="5218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0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98" y="1488844"/>
            <a:ext cx="8634392" cy="4843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4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熟悉编程环境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趣味时钟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8" y="1888416"/>
            <a:ext cx="2619375" cy="278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29" y="2317041"/>
            <a:ext cx="2676525" cy="2352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50" y="2350378"/>
            <a:ext cx="4791075" cy="2286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78169" y="4730265"/>
            <a:ext cx="1261884" cy="738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defTabSz="457200">
              <a:spcBef>
                <a:spcPct val="0"/>
              </a:spcBef>
              <a:buNone/>
              <a:defRPr sz="4200" b="0" i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秒针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67225" y="4730265"/>
            <a:ext cx="1005403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分针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037710" y="4730265"/>
            <a:ext cx="1005403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时针</a:t>
            </a:r>
          </a:p>
        </p:txBody>
      </p:sp>
    </p:spTree>
    <p:extLst>
      <p:ext uri="{BB962C8B-B14F-4D97-AF65-F5344CB8AC3E}">
        <p14:creationId xmlns:p14="http://schemas.microsoft.com/office/powerpoint/2010/main" val="6891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1235</TotalTime>
  <Words>61</Words>
  <Application>Microsoft Office PowerPoint</Application>
  <PresentationFormat>宽屏</PresentationFormat>
  <Paragraphs>16</Paragraphs>
  <Slides>8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Intel Clear</vt:lpstr>
      <vt:lpstr>华文彩云</vt:lpstr>
      <vt:lpstr>华文隶书</vt:lpstr>
      <vt:lpstr>华文新魏</vt:lpstr>
      <vt:lpstr>宋体</vt:lpstr>
      <vt:lpstr>Arial</vt:lpstr>
      <vt:lpstr>Calibri</vt:lpstr>
      <vt:lpstr>Century Gothic</vt:lpstr>
      <vt:lpstr>Wingdings 3</vt:lpstr>
      <vt:lpstr>Ion</vt:lpstr>
      <vt:lpstr>上海第一家开源机器人俱乐部</vt:lpstr>
      <vt:lpstr>熟悉编程环境——趣味时钟</vt:lpstr>
      <vt:lpstr>熟悉编程环境——趣味时钟</vt:lpstr>
      <vt:lpstr>熟悉编程环境——趣味时钟</vt:lpstr>
      <vt:lpstr>熟悉编程环境——趣味时钟</vt:lpstr>
      <vt:lpstr>熟悉编程环境——趣味时钟</vt:lpstr>
      <vt:lpstr>熟悉编程环境——趣味时钟</vt:lpstr>
      <vt:lpstr>熟悉编程环境——趣味时钟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任强</cp:lastModifiedBy>
  <cp:revision>75</cp:revision>
  <dcterms:created xsi:type="dcterms:W3CDTF">2015-06-06T05:50:38Z</dcterms:created>
  <dcterms:modified xsi:type="dcterms:W3CDTF">2015-10-25T03:13:50Z</dcterms:modified>
</cp:coreProperties>
</file>