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镭射大战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发射程</a:t>
            </a:r>
            <a:r>
              <a:rPr lang="zh-CN" altLang="en-US" dirty="0"/>
              <a:t>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270077" cy="4195481"/>
          </a:xfrm>
        </p:spPr>
        <p:txBody>
          <a:bodyPr/>
          <a:lstStyle/>
          <a:p>
            <a:r>
              <a:rPr lang="zh-CN" altLang="en-US" dirty="0" smtClean="0"/>
              <a:t>可以使用键盘控制机器人移动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A/S/D/W    </a:t>
            </a:r>
            <a:r>
              <a:rPr lang="zh-CN" altLang="en-US" dirty="0" smtClean="0"/>
              <a:t>或者  上</a:t>
            </a:r>
            <a:r>
              <a:rPr lang="en-US" altLang="zh-CN" dirty="0" smtClean="0"/>
              <a:t>/</a:t>
            </a:r>
            <a:r>
              <a:rPr lang="zh-CN" altLang="en-US" dirty="0" smtClean="0"/>
              <a:t>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左</a:t>
            </a:r>
            <a:r>
              <a:rPr lang="en-US" altLang="zh-CN" dirty="0" smtClean="0"/>
              <a:t>/</a:t>
            </a:r>
            <a:r>
              <a:rPr lang="zh-CN" altLang="en-US" dirty="0" smtClean="0"/>
              <a:t>右 箭头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</a:t>
            </a:r>
            <a:r>
              <a:rPr lang="zh-CN" altLang="en-US" dirty="0"/>
              <a:t>字</a:t>
            </a:r>
            <a:r>
              <a:rPr lang="zh-CN" altLang="en-US" dirty="0" smtClean="0"/>
              <a:t>母 </a:t>
            </a:r>
            <a:r>
              <a:rPr lang="en-US" altLang="zh-CN" dirty="0" smtClean="0"/>
              <a:t>R </a:t>
            </a:r>
            <a:r>
              <a:rPr lang="zh-CN" altLang="en-US" dirty="0" smtClean="0"/>
              <a:t>位停止按钮</a:t>
            </a:r>
            <a:endParaRPr lang="en-US" altLang="zh-CN" dirty="0" smtClean="0"/>
          </a:p>
          <a:p>
            <a:r>
              <a:rPr lang="zh-CN" altLang="en-US" dirty="0"/>
              <a:t>设</a:t>
            </a:r>
            <a:r>
              <a:rPr lang="zh-CN" altLang="en-US" dirty="0" smtClean="0"/>
              <a:t>置字母 </a:t>
            </a:r>
            <a:r>
              <a:rPr lang="en-US" altLang="zh-CN" dirty="0" smtClean="0"/>
              <a:t>F </a:t>
            </a:r>
            <a:r>
              <a:rPr lang="zh-CN" altLang="en-US" dirty="0" smtClean="0"/>
              <a:t>发射红外子弹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坦克大战一触即发！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985" y="2052918"/>
            <a:ext cx="43529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1160</TotalTime>
  <Words>91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镭射大战——发射程序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67</cp:revision>
  <dcterms:created xsi:type="dcterms:W3CDTF">2015-06-06T05:50:38Z</dcterms:created>
  <dcterms:modified xsi:type="dcterms:W3CDTF">2015-09-04T02:01:19Z</dcterms:modified>
</cp:coreProperties>
</file>