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84C-8F5C-AE45-A110-E609B11A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816D9-89CF-4D49-A5B5-249D8CBF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9D3D-CCA4-0041-AD0E-07680B5C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6018-C2D8-5648-A017-4485E17F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2ABA-B6BF-D94F-AB8D-1BA5D6EC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EB67-01B7-7441-938B-C304F02D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0FCA6-2D63-C443-A17A-36AD644F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24A3-91C6-434E-9481-77761FDC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9ACC-3C6E-0C42-A012-C7153912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983A9-E7E0-8B4C-A74F-753E06EE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3DD57-BCFF-E044-8CFA-25B0CAB2B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32DD-EC03-3B46-9428-D2F5258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B855-8B26-8045-8C4B-236E949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F557-6370-9F4F-B87E-6016A2AC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733A-F3CB-6A4C-ADB9-C217F1FF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E688-ABCE-EF4C-9062-B484C038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F061-B96A-D84E-98EA-3523E822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DC77-C3AC-6B4C-A2AD-BAF84559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81C0-9452-1247-A79C-0538EBE6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EFAB-F7D1-B740-9820-D136298C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3B9B-D1E6-384E-AD8D-AE2B85B9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08817-BCFB-4544-A7AF-E70012B0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9132-C50B-BE40-8891-FA9E8B62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CB41-CB22-6548-A8DB-D8D473F3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3449-E27C-1944-9056-9D84AA7D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8E5-5C84-234E-B274-5279C1F2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7EDE-92B6-364A-8F68-40F20A5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EE791-500A-C240-A7D4-6A305944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3E41B-1C15-4C48-8AFA-848CC2DC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6E68A-92B7-664C-B2D4-6BE5383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074B4-D366-B643-BDCF-229203FD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4B6D-1DCB-8B44-8AB0-CEAE226B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0E7B-7594-E743-A4FD-4EE6210D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1136-9A08-D346-8194-F152254E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5EB46-EBAE-D14D-9E76-64D5A52CC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1E4C1-3702-2A42-9077-1CDBFD27D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E4441-D9FA-8144-AA2D-A4B442E7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45C35-C2B2-BC42-B3B1-80F687C7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589F5-4B44-C84F-9385-C9C13E7D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99B0-763C-5E45-BD2E-180AAA10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16FCD-8357-E649-B962-42E6486C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34754-D5CE-DF46-8D4A-AF1908E7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89AE0-BCE9-184E-A6D8-2EE5E2D0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135AB-67FE-4D4B-B81F-2E85A3B6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38DF-D663-E549-9F6A-975F68F2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2AB4-7A79-A542-907A-E0A1DF0D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281D-7A40-F741-8203-739496B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7EEA-554D-2747-91E6-2C29D22A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A663-5611-CF49-81A8-21EF4078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D957F-4C35-B745-818B-BB56BB45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E561-266D-5E46-A53B-FECDB04F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65904-2EEC-374D-9177-ED406B56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1902-CB88-0742-A735-C3AA6F0D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44D1F-FFAB-3544-9100-0F2A3A9BD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C278-8C6B-604C-8138-9DB5801C5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4BF0-546E-8F4F-9B26-0EB85F42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CEC7A-E089-0849-A95C-926D1968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478D-0449-4740-BB69-FA374CA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4FB30-5E7C-224D-BE80-7A23BBB7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FE14-E940-014E-94E5-E9BE135E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C585-D614-E441-957B-88B0D03DF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04EE-75B7-2F44-84F3-B5525A1EE58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52B8-6DD5-C940-B341-B2BE691B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5ECE-2A12-FB44-8A59-523D62535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ata.T@np.diag(Weight)@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EF01-EF1C-E143-88CB-4065412A4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3B23-DD6B-B44F-82A8-0447FFF48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Xiaokuan</a:t>
            </a:r>
            <a:r>
              <a:rPr lang="en-US" dirty="0"/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271126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BAA3-25AD-5E4E-8F7A-AAF132FD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C816D-CE30-7D4F-9C21-FFC918F650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6" y="1474931"/>
            <a:ext cx="6453885" cy="4165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9C46D-F119-0849-9C64-9420D91D6B7C}"/>
              </a:ext>
            </a:extLst>
          </p:cNvPr>
          <p:cNvSpPr txBox="1"/>
          <p:nvPr/>
        </p:nvSpPr>
        <p:spPr>
          <a:xfrm>
            <a:off x="7171362" y="1357248"/>
            <a:ext cx="5020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Step1: Calculate the covariance matrix using:</a:t>
            </a:r>
            <a:br>
              <a:rPr lang="en-US" sz="2000" dirty="0"/>
            </a:br>
            <a:r>
              <a:rPr lang="en-US" sz="2000" dirty="0"/>
              <a:t>covariance matrix = </a:t>
            </a:r>
            <a:r>
              <a:rPr lang="en-US" sz="2000" dirty="0">
                <a:hlinkClick r:id="rId3"/>
              </a:rPr>
              <a:t>data.T@np.diag(Weight)@data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Step2: Using PCA to calculate the cumulative percentage of eigenvalue</a:t>
            </a:r>
          </a:p>
          <a:p>
            <a:endParaRPr lang="en-US" sz="2000" dirty="0"/>
          </a:p>
          <a:p>
            <a:r>
              <a:rPr lang="en-US" sz="2000" dirty="0"/>
              <a:t>Step3: Draw the graph</a:t>
            </a:r>
          </a:p>
        </p:txBody>
      </p:sp>
    </p:spTree>
    <p:extLst>
      <p:ext uri="{BB962C8B-B14F-4D97-AF65-F5344CB8AC3E}">
        <p14:creationId xmlns:p14="http://schemas.microsoft.com/office/powerpoint/2010/main" val="1395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CA3B-8046-2943-94D7-8991BF0A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6" y="0"/>
            <a:ext cx="10515600" cy="1325563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BB56-C92B-7F44-A8E4-5CB85EA355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6" y="1690688"/>
            <a:ext cx="5425354" cy="4782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02F33-00D4-7945-AF0A-85F51E9409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28" y="1817627"/>
            <a:ext cx="5425354" cy="4675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68AB9-FA54-CA41-8DA8-E7723BA5A198}"/>
              </a:ext>
            </a:extLst>
          </p:cNvPr>
          <p:cNvSpPr txBox="1"/>
          <p:nvPr/>
        </p:nvSpPr>
        <p:spPr>
          <a:xfrm>
            <a:off x="670646" y="1224879"/>
            <a:ext cx="1102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Computational Time                                           Error term measured by </a:t>
            </a:r>
            <a:r>
              <a:rPr lang="en-US" sz="2400" dirty="0" err="1"/>
              <a:t>Frobenious</a:t>
            </a:r>
            <a:r>
              <a:rPr lang="en-US" sz="2400" dirty="0"/>
              <a:t> norm</a:t>
            </a:r>
          </a:p>
        </p:txBody>
      </p:sp>
    </p:spTree>
    <p:extLst>
      <p:ext uri="{BB962C8B-B14F-4D97-AF65-F5344CB8AC3E}">
        <p14:creationId xmlns:p14="http://schemas.microsoft.com/office/powerpoint/2010/main" val="162527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9113-24E1-1143-9535-E3146C26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1195-5636-8F45-A21F-CE95CC57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1. Generate exponentially weighted covariance matrix using the same way as in problem1</a:t>
            </a:r>
          </a:p>
          <a:p>
            <a:pPr marL="0" indent="0">
              <a:buNone/>
            </a:pPr>
            <a:r>
              <a:rPr lang="en-US" dirty="0"/>
              <a:t>Step 2. Using build-in function to generate four combinations:</a:t>
            </a:r>
          </a:p>
          <a:p>
            <a:pPr marL="0" indent="0">
              <a:buNone/>
            </a:pPr>
            <a:r>
              <a:rPr lang="en-US" dirty="0"/>
              <a:t>     1) Generating exponentially weighted covariance </a:t>
            </a:r>
            <a:r>
              <a:rPr lang="en-US" dirty="0" err="1"/>
              <a:t>metrix</a:t>
            </a:r>
            <a:r>
              <a:rPr lang="en-US" dirty="0"/>
              <a:t> and normal covariance matrix</a:t>
            </a:r>
          </a:p>
          <a:p>
            <a:pPr marL="0" indent="0">
              <a:buNone/>
            </a:pPr>
            <a:r>
              <a:rPr lang="en-US" dirty="0"/>
              <a:t>     2) Then we use function var() and </a:t>
            </a:r>
            <a:r>
              <a:rPr lang="en-US" dirty="0" err="1"/>
              <a:t>corr</a:t>
            </a:r>
            <a:r>
              <a:rPr lang="en-US" dirty="0"/>
              <a:t>() to calculate covariance function</a:t>
            </a:r>
          </a:p>
          <a:p>
            <a:pPr marL="0" indent="0">
              <a:buNone/>
            </a:pPr>
            <a:r>
              <a:rPr lang="en-US" dirty="0"/>
              <a:t>Step 3. Using PCA to filter eigenvalues and compute the result</a:t>
            </a:r>
          </a:p>
        </p:txBody>
      </p:sp>
    </p:spTree>
    <p:extLst>
      <p:ext uri="{BB962C8B-B14F-4D97-AF65-F5344CB8AC3E}">
        <p14:creationId xmlns:p14="http://schemas.microsoft.com/office/powerpoint/2010/main" val="329318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5CD-C672-D146-B690-4CC2C488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Distribution of Error 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28B3E-DC55-1A42-916B-2155944A29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" y="1317525"/>
            <a:ext cx="4542205" cy="2607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98778-497B-C649-81B4-DB180E07E5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91" y="1317525"/>
            <a:ext cx="4798031" cy="2715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89792-75A9-CA4D-9D98-78CABE31C4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" y="3924729"/>
            <a:ext cx="4542205" cy="2933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E94E0-32BC-4842-92D4-E18DCF8282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91" y="3924728"/>
            <a:ext cx="4798030" cy="29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B636-2B74-2145-9B8C-5428BD4F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5607"/>
          </a:xfrm>
        </p:spPr>
        <p:txBody>
          <a:bodyPr/>
          <a:lstStyle/>
          <a:p>
            <a:r>
              <a:rPr lang="en-US" dirty="0"/>
              <a:t>Problem 3 Distribution of </a:t>
            </a:r>
            <a:r>
              <a:rPr lang="en-US"/>
              <a:t>Running Time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74861-9346-6947-B08C-D38EE9D69B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14" y="1580731"/>
            <a:ext cx="4113944" cy="2631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D9289-EE27-1547-941C-F8DD74FF24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58" y="1580732"/>
            <a:ext cx="4489807" cy="2631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E2E0F-F8EA-A54E-B3D0-D708A172BA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14" y="4226329"/>
            <a:ext cx="4113944" cy="263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09AA9-6B4B-AF48-83BC-2250E114004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03" y="4226329"/>
            <a:ext cx="4435262" cy="26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137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3 Assignment</vt:lpstr>
      <vt:lpstr>Problem 1</vt:lpstr>
      <vt:lpstr>Problem 2</vt:lpstr>
      <vt:lpstr>Problem 3 procedure</vt:lpstr>
      <vt:lpstr>Problem 3 Distribution of Error Term</vt:lpstr>
      <vt:lpstr>Problem 3 Distribution of Running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Assignment</dc:title>
  <dc:creator>xiaokuanzhao@gmail.com</dc:creator>
  <cp:lastModifiedBy>xiaokuanzhao@gmail.com</cp:lastModifiedBy>
  <cp:revision>4</cp:revision>
  <dcterms:created xsi:type="dcterms:W3CDTF">2023-02-10T17:54:40Z</dcterms:created>
  <dcterms:modified xsi:type="dcterms:W3CDTF">2023-02-14T00:05:49Z</dcterms:modified>
</cp:coreProperties>
</file>