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G" initials="S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0"/>
    <p:restoredTop sz="94643"/>
  </p:normalViewPr>
  <p:slideViewPr>
    <p:cSldViewPr snapToGrid="0">
      <p:cViewPr varScale="1">
        <p:scale>
          <a:sx n="109" d="100"/>
          <a:sy n="109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90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6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8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6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969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3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33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50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021C5E5-0F84-4955-BCDE-7F8CAD1E5629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B187FF9-3F76-464B-BF5B-DDC5B5DE0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72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8555" y="1329996"/>
            <a:ext cx="8825658" cy="3329581"/>
          </a:xfrm>
          <a:noFill/>
        </p:spPr>
        <p:txBody>
          <a:bodyPr/>
          <a:lstStyle/>
          <a:p>
            <a:r>
              <a:rPr lang="en-US" altLang="zh-CN" b="1" dirty="0"/>
              <a:t>Vehicle plate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8555" y="4984208"/>
            <a:ext cx="9076866" cy="1087392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r>
              <a:rPr lang="en-US" altLang="zh-CN" sz="2800" b="1" dirty="0"/>
              <a:t>Xiang  Gao</a:t>
            </a:r>
          </a:p>
          <a:p>
            <a:r>
              <a:rPr lang="en-US" altLang="zh-CN" sz="2800" b="1" dirty="0" err="1"/>
              <a:t>Yuanyuan</a:t>
            </a:r>
            <a:r>
              <a:rPr lang="en-US" altLang="zh-CN" sz="2800" b="1" dirty="0"/>
              <a:t> Wu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77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386660"/>
            <a:ext cx="10058400" cy="1609344"/>
          </a:xfrm>
        </p:spPr>
        <p:txBody>
          <a:bodyPr/>
          <a:lstStyle/>
          <a:p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60151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Morphological Treatment:	</a:t>
            </a:r>
          </a:p>
          <a:p>
            <a:pPr lvl="1"/>
            <a:r>
              <a:rPr lang="en-US" altLang="zh-CN" sz="2400" dirty="0"/>
              <a:t>Mark plate and Extract it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image.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9" y="3010943"/>
            <a:ext cx="3489332" cy="3166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75" y="3010943"/>
            <a:ext cx="3083938" cy="31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397" y="175010"/>
            <a:ext cx="10058400" cy="1609344"/>
          </a:xfrm>
        </p:spPr>
        <p:txBody>
          <a:bodyPr/>
          <a:lstStyle/>
          <a:p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2397" y="1713193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Extract Characters from Plate:	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, we need to remove the border</a:t>
            </a:r>
            <a:endParaRPr lang="en-US" altLang="zh-CN" dirty="0"/>
          </a:p>
          <a:p>
            <a:pPr lvl="2"/>
            <a:r>
              <a:rPr lang="en-US" altLang="zh-CN" sz="1800" dirty="0"/>
              <a:t>Performs a progressive cutting in the Y direction, then X direction</a:t>
            </a:r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filtration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candidate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characters.</a:t>
            </a:r>
          </a:p>
        </p:txBody>
      </p:sp>
    </p:spTree>
    <p:extLst>
      <p:ext uri="{BB962C8B-B14F-4D97-AF65-F5344CB8AC3E}">
        <p14:creationId xmlns:p14="http://schemas.microsoft.com/office/powerpoint/2010/main" val="34040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84832"/>
            <a:ext cx="10058400" cy="4050792"/>
          </a:xfrm>
        </p:spPr>
        <p:txBody>
          <a:bodyPr/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/>
              <a:t>Using tesseract to match characters.</a:t>
            </a:r>
          </a:p>
          <a:p>
            <a:pPr lvl="1"/>
            <a:r>
              <a:rPr lang="en-US" altLang="zh-CN" dirty="0"/>
              <a:t>Tesseract has </a:t>
            </a:r>
            <a:r>
              <a:rPr lang="en-US" altLang="zh-CN" dirty="0" err="1"/>
              <a:t>unicode</a:t>
            </a:r>
            <a:r>
              <a:rPr lang="en-US" altLang="zh-CN" dirty="0"/>
              <a:t> (UTF-8) support, and can recognize more than 100 languages "out of the box". It can be trained to recognize other languages.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62" y="3464858"/>
            <a:ext cx="2692143" cy="2763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464" y="3464858"/>
            <a:ext cx="2933333" cy="10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78" y="3464858"/>
            <a:ext cx="3093475" cy="27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MATCH CHARACTERS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200" b="1" dirty="0"/>
              <a:t>Train model</a:t>
            </a:r>
          </a:p>
          <a:p>
            <a:pPr lvl="1"/>
            <a:r>
              <a:rPr kumimoji="1" lang="en-US" altLang="zh-CN" sz="2000" dirty="0"/>
              <a:t>we have to train every word and some find of fonts as images.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200" b="1" dirty="0"/>
              <a:t>Extract words</a:t>
            </a:r>
          </a:p>
          <a:p>
            <a:pPr lvl="1"/>
            <a:r>
              <a:rPr kumimoji="1" lang="en-US" altLang="zh-CN" sz="2000" dirty="0"/>
              <a:t>cut out each word from plate as images</a:t>
            </a:r>
          </a:p>
          <a:p>
            <a:r>
              <a:rPr kumimoji="1" lang="en-US" altLang="zh-CN" sz="2200" b="1" dirty="0"/>
              <a:t>Match</a:t>
            </a:r>
            <a:endParaRPr kumimoji="1" lang="en-US" altLang="zh-CN" b="1" dirty="0"/>
          </a:p>
          <a:p>
            <a:pPr lvl="1"/>
            <a:r>
              <a:rPr kumimoji="1" lang="en-US" altLang="zh-CN" sz="2000" dirty="0"/>
              <a:t>Match each word pic and models, then output character.</a:t>
            </a:r>
          </a:p>
        </p:txBody>
      </p:sp>
    </p:spTree>
    <p:extLst>
      <p:ext uri="{BB962C8B-B14F-4D97-AF65-F5344CB8AC3E}">
        <p14:creationId xmlns:p14="http://schemas.microsoft.com/office/powerpoint/2010/main" val="99097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examples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235995" cy="2147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71" y="1690688"/>
            <a:ext cx="2242926" cy="2147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610" y="1690688"/>
            <a:ext cx="3076190" cy="180952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147646" y="2764670"/>
            <a:ext cx="168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429500" y="2764670"/>
            <a:ext cx="65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9" y="4095361"/>
            <a:ext cx="2234876" cy="21377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072" y="4095361"/>
            <a:ext cx="2242926" cy="21802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610" y="4095361"/>
            <a:ext cx="2942857" cy="2057143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3147645" y="5192301"/>
            <a:ext cx="168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57697" y="5192301"/>
            <a:ext cx="65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5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8555" y="1329996"/>
            <a:ext cx="8825658" cy="3329581"/>
          </a:xfrm>
          <a:noFill/>
        </p:spPr>
        <p:txBody>
          <a:bodyPr/>
          <a:lstStyle/>
          <a:p>
            <a:r>
              <a:rPr lang="en-US" altLang="zh-CN" b="1" dirty="0"/>
              <a:t>Thanks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/>
              <a:t>listening!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8555" y="4984208"/>
            <a:ext cx="9076866" cy="1087392"/>
          </a:xfrm>
        </p:spPr>
        <p:txBody>
          <a:bodyPr>
            <a:noAutofit/>
          </a:bodyPr>
          <a:lstStyle/>
          <a:p>
            <a:endParaRPr lang="en-US" altLang="zh-CN" sz="1600" dirty="0"/>
          </a:p>
          <a:p>
            <a:r>
              <a:rPr lang="en-US" altLang="zh-CN" sz="2800" b="1" dirty="0"/>
              <a:t>Xiang  Gao</a:t>
            </a:r>
          </a:p>
          <a:p>
            <a:r>
              <a:rPr lang="en-US" altLang="zh-CN" sz="2800" b="1" dirty="0" err="1"/>
              <a:t>Yuanyuan</a:t>
            </a:r>
            <a:r>
              <a:rPr lang="en-US" altLang="zh-CN" sz="2800" b="1" dirty="0"/>
              <a:t> Wu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02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07046"/>
            <a:ext cx="10058400" cy="1609344"/>
          </a:xfrm>
        </p:spPr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purpose of this project is to identify a plate from a car photo and translate it to characters into a text file.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steps:</a:t>
            </a:r>
            <a:r>
              <a:rPr lang="zh-CN" altLang="en-US" sz="2400" dirty="0"/>
              <a:t>  </a:t>
            </a:r>
            <a:r>
              <a:rPr lang="en-US" altLang="zh-CN" sz="2400" dirty="0"/>
              <a:t>plate</a:t>
            </a:r>
            <a:r>
              <a:rPr lang="zh-CN" altLang="en-US" sz="2400" dirty="0"/>
              <a:t> </a:t>
            </a:r>
            <a:r>
              <a:rPr lang="en-US" altLang="zh-CN" sz="2400" dirty="0"/>
              <a:t>locate,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 extract,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 match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660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321346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203051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Basic environment: </a:t>
            </a:r>
            <a:r>
              <a:rPr lang="en-US" altLang="zh-CN" sz="2400" dirty="0"/>
              <a:t>We are using Python2.7, tesseract 3.05.00 and Opencv3.1.0</a:t>
            </a:r>
          </a:p>
          <a:p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/>
              <a:t>Main method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76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207220"/>
            <a:ext cx="10058400" cy="1609344"/>
          </a:xfrm>
        </p:spPr>
        <p:txBody>
          <a:bodyPr/>
          <a:lstStyle/>
          <a:p>
            <a:r>
              <a:rPr lang="en-US" altLang="zh-CN" dirty="0"/>
              <a:t>Pre-Processing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29308"/>
            <a:ext cx="10058400" cy="4050792"/>
          </a:xfrm>
        </p:spPr>
        <p:txBody>
          <a:bodyPr/>
          <a:lstStyle/>
          <a:p>
            <a:r>
              <a:rPr lang="en-US" altLang="zh-CN" sz="2800" dirty="0"/>
              <a:t>Grayscale</a:t>
            </a:r>
          </a:p>
          <a:p>
            <a:pPr lvl="1"/>
            <a:r>
              <a:rPr lang="en-US" altLang="zh-CN" sz="2000" dirty="0"/>
              <a:t>A three-channel RGB color image into a single channel</a:t>
            </a:r>
          </a:p>
          <a:p>
            <a:pPr lvl="2"/>
            <a:r>
              <a:rPr lang="en-US" altLang="zh-CN" sz="1800" dirty="0" err="1"/>
              <a:t>img</a:t>
            </a:r>
            <a:r>
              <a:rPr lang="en-US" altLang="zh-CN" sz="1800" dirty="0"/>
              <a:t> = cv2.imread(filename, 0)</a:t>
            </a:r>
            <a:r>
              <a:rPr lang="zh-CN" altLang="en-US" sz="1800" dirty="0"/>
              <a:t> </a:t>
            </a:r>
            <a:r>
              <a:rPr lang="en-US" altLang="zh-CN" sz="1800" dirty="0"/>
              <a:t>		</a:t>
            </a:r>
            <a:r>
              <a:rPr lang="zh-CN" altLang="en-US" sz="1800" dirty="0"/>
              <a:t>             </a:t>
            </a:r>
            <a:r>
              <a:rPr lang="en-US" altLang="zh-CN" sz="1800" i="1" dirty="0"/>
              <a:t># import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a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image</a:t>
            </a:r>
            <a:endParaRPr lang="en-US" altLang="zh-CN" sz="1800" dirty="0"/>
          </a:p>
          <a:p>
            <a:pPr lvl="2"/>
            <a:r>
              <a:rPr lang="en-US" altLang="zh-CN" sz="1800" dirty="0"/>
              <a:t>gray = cv2.cvtColor(im,cv2.COLOR_BGR2GRAY)</a:t>
            </a:r>
            <a:r>
              <a:rPr lang="zh-CN" altLang="en-US" sz="1800" dirty="0"/>
              <a:t>      </a:t>
            </a:r>
            <a:r>
              <a:rPr lang="en-US" altLang="zh-CN" sz="1800" i="1" dirty="0"/>
              <a:t># create a grayscale version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endParaRPr lang="en-US" altLang="zh-CN" sz="1800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86" y="3413165"/>
            <a:ext cx="3093475" cy="2763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723" y="3413165"/>
            <a:ext cx="3063164" cy="276379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721469" y="4777478"/>
            <a:ext cx="2233246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97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43191"/>
            <a:ext cx="10058400" cy="1144471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78351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Vertical Edge Detection:	</a:t>
            </a:r>
          </a:p>
          <a:p>
            <a:pPr marL="457200" lvl="1" indent="0">
              <a:buNone/>
            </a:pPr>
            <a:r>
              <a:rPr lang="en-US" altLang="zh-CN" sz="2000" dirty="0"/>
              <a:t>The characters</a:t>
            </a:r>
            <a:r>
              <a:rPr lang="zh-CN" altLang="en-US" sz="2000" dirty="0"/>
              <a:t> </a:t>
            </a:r>
            <a:r>
              <a:rPr lang="en-US" altLang="zh-CN" sz="2000" dirty="0"/>
              <a:t>on the plate have sharp edges, while they are mainly vertical. Therefore, a large amount of useless information on the image can be removed by vertical</a:t>
            </a:r>
            <a:r>
              <a:rPr lang="zh-CN" altLang="en-US" sz="2000" dirty="0"/>
              <a:t> </a:t>
            </a:r>
            <a:r>
              <a:rPr lang="en-US" altLang="zh-CN" sz="2000" dirty="0"/>
              <a:t>edge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detection.</a:t>
            </a:r>
          </a:p>
          <a:p>
            <a:pPr lvl="1"/>
            <a:r>
              <a:rPr lang="en-US" altLang="zh-CN" sz="2000" dirty="0"/>
              <a:t>1</a:t>
            </a:r>
            <a:r>
              <a:rPr lang="en-US" altLang="zh-CN" sz="2000" baseline="30000" dirty="0"/>
              <a:t>st</a:t>
            </a:r>
            <a:r>
              <a:rPr lang="en-US" altLang="zh-CN" sz="2000" dirty="0"/>
              <a:t>, using Sobel detection in the x direction</a:t>
            </a:r>
          </a:p>
          <a:p>
            <a:pPr lvl="2"/>
            <a:r>
              <a:rPr lang="pt-BR" altLang="zh-CN" sz="1800" dirty="0"/>
              <a:t>x = cv2.Sobel(img, cv2.CV_16S, 2, 0)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60" y="3854699"/>
            <a:ext cx="3058281" cy="27667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33" y="3892799"/>
            <a:ext cx="3262359" cy="27651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83744" y="3419081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Plate Area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98195"/>
            <a:ext cx="10058400" cy="1609344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091652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Vertical Edge Detection:	</a:t>
            </a:r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Converts the image format back to 8-bit depth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further</a:t>
            </a:r>
            <a:r>
              <a:rPr lang="zh-CN" altLang="en-US" sz="2400" dirty="0"/>
              <a:t> </a:t>
            </a:r>
            <a:r>
              <a:rPr lang="en-US" altLang="zh-CN" sz="2400" dirty="0"/>
              <a:t>processing</a:t>
            </a:r>
          </a:p>
          <a:p>
            <a:pPr lvl="2"/>
            <a:r>
              <a:rPr lang="en-US" altLang="zh-CN" sz="2000" dirty="0" err="1"/>
              <a:t>dst</a:t>
            </a:r>
            <a:r>
              <a:rPr lang="en-US" altLang="zh-CN" sz="2000" dirty="0"/>
              <a:t> = cv2.convertScaleAbs(x, 0, 0.00390625)</a:t>
            </a:r>
          </a:p>
        </p:txBody>
      </p:sp>
    </p:spTree>
    <p:extLst>
      <p:ext uri="{BB962C8B-B14F-4D97-AF65-F5344CB8AC3E}">
        <p14:creationId xmlns:p14="http://schemas.microsoft.com/office/powerpoint/2010/main" val="305578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US" altLang="zh-CN" sz="2800" dirty="0"/>
              <a:t>Adaptive </a:t>
            </a:r>
            <a:r>
              <a:rPr lang="en-US" altLang="zh-CN" sz="2800" dirty="0" err="1"/>
              <a:t>Binarization</a:t>
            </a:r>
            <a:r>
              <a:rPr lang="en-US" altLang="zh-CN" sz="2800" dirty="0"/>
              <a:t> Processing</a:t>
            </a:r>
          </a:p>
          <a:p>
            <a:pPr marL="457200" lvl="3"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/>
              <a:t>ret, temp = cv2.threshold(</a:t>
            </a:r>
            <a:r>
              <a:rPr lang="en-US" altLang="zh-CN" sz="2000" dirty="0" err="1"/>
              <a:t>dst</a:t>
            </a:r>
            <a:r>
              <a:rPr lang="en-US" altLang="zh-CN" sz="2000" dirty="0"/>
              <a:t>, 0, 255, cv2.THRESH_OTSU)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63" y="3476969"/>
            <a:ext cx="3298604" cy="29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881758"/>
            <a:ext cx="10058400" cy="405079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Dilation and Erosion :</a:t>
            </a:r>
          </a:p>
          <a:p>
            <a:pPr lvl="1"/>
            <a:r>
              <a:rPr lang="en-US" altLang="zh-CN" sz="2400" dirty="0"/>
              <a:t>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, create a square in the x direction</a:t>
            </a:r>
          </a:p>
          <a:p>
            <a:pPr lvl="2"/>
            <a:r>
              <a:rPr lang="en-US" altLang="zh-CN" sz="1800" dirty="0"/>
              <a:t>square = cv2.getStructuringElement(cv2.MORPH_RECT, (3, 1))</a:t>
            </a:r>
          </a:p>
          <a:p>
            <a:pPr lvl="2"/>
            <a:r>
              <a:rPr lang="en-US" altLang="zh-CN" sz="1800" dirty="0"/>
              <a:t>Array([1, 1, 1])</a:t>
            </a:r>
          </a:p>
          <a:p>
            <a:pPr lvl="1"/>
            <a:r>
              <a:rPr lang="en-US" altLang="zh-CN" sz="2400" dirty="0"/>
              <a:t>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, dilation, expansion of connected</a:t>
            </a:r>
          </a:p>
          <a:p>
            <a:pPr lvl="2"/>
            <a:r>
              <a:rPr lang="en-US" altLang="zh-CN" sz="1800" dirty="0"/>
              <a:t>temp = cv2.dilate(temp, square, iterations=4)</a:t>
            </a:r>
          </a:p>
          <a:p>
            <a:pPr lvl="1"/>
            <a:r>
              <a:rPr lang="en-US" altLang="zh-CN" sz="2400" dirty="0"/>
              <a:t>3</a:t>
            </a:r>
            <a:r>
              <a:rPr lang="en-US" altLang="zh-CN" sz="2400" baseline="30000" dirty="0"/>
              <a:t>rd</a:t>
            </a:r>
            <a:r>
              <a:rPr lang="en-US" altLang="zh-CN" sz="2400" dirty="0"/>
              <a:t>, erosion, removal of debris </a:t>
            </a:r>
          </a:p>
          <a:p>
            <a:pPr lvl="2"/>
            <a:r>
              <a:rPr lang="en-US" altLang="zh-CN" sz="1800" dirty="0"/>
              <a:t>temp = cv2.erode(temp, square, iterations=4)</a:t>
            </a:r>
          </a:p>
          <a:p>
            <a:pPr lvl="1"/>
            <a:r>
              <a:rPr lang="en-US" altLang="zh-CN" sz="2400" dirty="0"/>
              <a:t>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, do it again in the y direction</a:t>
            </a:r>
          </a:p>
          <a:p>
            <a:pPr lvl="2"/>
            <a:r>
              <a:rPr lang="en-US" altLang="zh-CN" sz="1800" dirty="0"/>
              <a:t>square = cv2.getStructuringElement(cv2.MORPH_RECT, (1, 3))</a:t>
            </a:r>
          </a:p>
          <a:p>
            <a:pPr lvl="2"/>
            <a:r>
              <a:rPr lang="en-US" altLang="zh-CN" sz="1800" dirty="0"/>
              <a:t>Array([[1],</a:t>
            </a:r>
          </a:p>
          <a:p>
            <a:pPr marL="1371600" lvl="3" indent="0">
              <a:buNone/>
            </a:pPr>
            <a:r>
              <a:rPr lang="en-US" altLang="zh-CN" sz="1800" dirty="0"/>
              <a:t>  [1],</a:t>
            </a:r>
          </a:p>
          <a:p>
            <a:pPr marL="1371600" lvl="3" indent="0">
              <a:buNone/>
            </a:pPr>
            <a:r>
              <a:rPr lang="en-US" altLang="zh-CN" sz="1800" dirty="0"/>
              <a:t>  [1]])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011" y="1707317"/>
            <a:ext cx="2555237" cy="23059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10" y="4253595"/>
            <a:ext cx="2555237" cy="23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7" y="346588"/>
            <a:ext cx="10058400" cy="1609344"/>
          </a:xfrm>
        </p:spPr>
        <p:txBody>
          <a:bodyPr/>
          <a:lstStyle/>
          <a:p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7" y="1532580"/>
            <a:ext cx="10058400" cy="40507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Selecting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candidate</a:t>
            </a:r>
            <a:r>
              <a:rPr lang="zh-CN" altLang="en-US" sz="2800" dirty="0"/>
              <a:t> </a:t>
            </a:r>
            <a:r>
              <a:rPr lang="en-US" altLang="zh-CN" sz="2800" dirty="0"/>
              <a:t>areas</a:t>
            </a:r>
          </a:p>
          <a:p>
            <a:pPr lvl="1"/>
            <a:r>
              <a:rPr lang="en-US" altLang="zh-CN" sz="2400" dirty="0"/>
              <a:t>We devised some algorithms to filter the plate</a:t>
            </a:r>
          </a:p>
          <a:p>
            <a:pPr lvl="2"/>
            <a:r>
              <a:rPr lang="en-US" altLang="zh-CN" sz="2000" dirty="0"/>
              <a:t>The plate</a:t>
            </a:r>
            <a:r>
              <a:rPr lang="zh-CN" altLang="en-US" sz="2000" dirty="0"/>
              <a:t> </a:t>
            </a:r>
            <a:r>
              <a:rPr lang="en-US" altLang="zh-CN" sz="2000" dirty="0"/>
              <a:t>width is more than twice the height</a:t>
            </a:r>
          </a:p>
          <a:p>
            <a:pPr lvl="2"/>
            <a:r>
              <a:rPr lang="en-US" altLang="zh-CN" sz="2000" dirty="0"/>
              <a:t>The plate location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38" y="3362033"/>
            <a:ext cx="7093817" cy="26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69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590</TotalTime>
  <Words>324</Words>
  <Application>Microsoft Office PowerPoint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方正姚体</vt:lpstr>
      <vt:lpstr>Calibri</vt:lpstr>
      <vt:lpstr>Rockwell</vt:lpstr>
      <vt:lpstr>Rockwell Condensed</vt:lpstr>
      <vt:lpstr>Rockwell Extra Bold</vt:lpstr>
      <vt:lpstr>Wingdings</vt:lpstr>
      <vt:lpstr>木活字</vt:lpstr>
      <vt:lpstr>Vehicle plate Recognition</vt:lpstr>
      <vt:lpstr>Introduction</vt:lpstr>
      <vt:lpstr>Introduction</vt:lpstr>
      <vt:lpstr>Pre-Processing</vt:lpstr>
      <vt:lpstr>Locate plate</vt:lpstr>
      <vt:lpstr>Locate plate</vt:lpstr>
      <vt:lpstr>Locate plate</vt:lpstr>
      <vt:lpstr>Locate plate</vt:lpstr>
      <vt:lpstr>Locate plate</vt:lpstr>
      <vt:lpstr>Extract character</vt:lpstr>
      <vt:lpstr>Extract character</vt:lpstr>
      <vt:lpstr>Match characters</vt:lpstr>
      <vt:lpstr>MATCH CHARACTERS</vt:lpstr>
      <vt:lpstr>Other examples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Tag Recognition</dc:title>
  <dc:creator>ShawnG</dc:creator>
  <cp:lastModifiedBy>ShawnG</cp:lastModifiedBy>
  <cp:revision>57</cp:revision>
  <dcterms:created xsi:type="dcterms:W3CDTF">2016-10-31T01:51:06Z</dcterms:created>
  <dcterms:modified xsi:type="dcterms:W3CDTF">2016-11-29T22:57:47Z</dcterms:modified>
</cp:coreProperties>
</file>