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3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应用场景：页面图片过多，下载速度就会变得非常慢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通过案例学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来动态创建元素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" y="365125"/>
            <a:ext cx="12087860" cy="96901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目标任务：通过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动态创建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标签替代原生按钮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94050" y="4154170"/>
            <a:ext cx="57550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，用</a:t>
            </a:r>
            <a:r>
              <a:rPr lang="en-US" altLang="zh-CN"/>
              <a:t>js</a:t>
            </a:r>
            <a:r>
              <a:rPr lang="zh-CN" altLang="en-US"/>
              <a:t>将页面中</a:t>
            </a:r>
            <a:r>
              <a:rPr lang="en-US" altLang="zh-CN"/>
              <a:t>type</a:t>
            </a:r>
            <a:r>
              <a:rPr lang="zh-CN" altLang="en-US"/>
              <a:t>为</a:t>
            </a:r>
            <a:r>
              <a:rPr lang="en-US" altLang="zh-CN"/>
              <a:t>submit</a:t>
            </a:r>
            <a:r>
              <a:rPr lang="zh-CN" altLang="en-US"/>
              <a:t>的</a:t>
            </a:r>
            <a:r>
              <a:rPr lang="en-US" altLang="zh-CN"/>
              <a:t>input</a:t>
            </a:r>
            <a:r>
              <a:rPr lang="zh-CN" altLang="en-US"/>
              <a:t>标签替换为</a:t>
            </a:r>
            <a:r>
              <a:rPr lang="en-US" altLang="zh-CN"/>
              <a:t>a</a:t>
            </a:r>
            <a:r>
              <a:rPr lang="zh-CN" altLang="en-US"/>
              <a:t>标签，</a:t>
            </a:r>
            <a:endParaRPr lang="zh-CN" altLang="en-US"/>
          </a:p>
          <a:p>
            <a:r>
              <a:rPr lang="zh-CN" altLang="en-US"/>
              <a:t>以便在低版本浏览器中容易控制按钮的样式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，需要考虑页面中有多个</a:t>
            </a:r>
            <a:r>
              <a:rPr lang="en-US" altLang="zh-CN"/>
              <a:t>submit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，替换之后点击</a:t>
            </a:r>
            <a:r>
              <a:rPr lang="en-US" altLang="zh-CN"/>
              <a:t>a</a:t>
            </a:r>
            <a:r>
              <a:rPr lang="zh-CN" altLang="en-US"/>
              <a:t>标签还是需要执行提交表单的动作</a:t>
            </a:r>
            <a:endParaRPr lang="zh-CN" altLang="en-US"/>
          </a:p>
        </p:txBody>
      </p:sp>
      <p:pic>
        <p:nvPicPr>
          <p:cNvPr id="3" name="图片 2" descr="QQ截图201801281657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850" y="2386330"/>
            <a:ext cx="3876040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实现思路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循环遍历页面中所有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检查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type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值是否为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submit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如果不是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submit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继续下一次循环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如果是创建一个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标签里面的文本替换为原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元素的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value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的动作为提交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form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替换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注意：用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替换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之后，原有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集合的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length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值会发生变化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基础知识点：创建节点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.createElement('tagName')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创建元素节点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.createTextNode('str')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创建文本节点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基础知识点：操作节点</a:t>
            </a:r>
            <a:endParaRPr 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parent.appendChild(childNode)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添加一个节点到父节点上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parent.replaceChild(newChildNode,oldChildNode)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用新节点替换父节点中的一个原有节点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基础知识点：获取和设置属性</a:t>
            </a:r>
            <a:endParaRPr 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.getAttribute('attributeName')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.setAttribute('attributeName','attributeValue')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WPS 演示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通过案例学JS</vt:lpstr>
      <vt:lpstr>目标任务：通过js动态创建a标签替代原生按钮</vt:lpstr>
      <vt:lpstr>实现思路</vt:lpstr>
      <vt:lpstr>基础知识点：创建节点</vt:lpstr>
      <vt:lpstr>基础知识点：操作节点</vt:lpstr>
      <vt:lpstr>基础知识点：获取和设置属性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baronxiong</dc:creator>
  <cp:lastModifiedBy>Administrator</cp:lastModifiedBy>
  <cp:revision>101</cp:revision>
  <dcterms:created xsi:type="dcterms:W3CDTF">2017-12-29T01:27:00Z</dcterms:created>
  <dcterms:modified xsi:type="dcterms:W3CDTF">2018-02-04T15:31:38Z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