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71" r:id="rId4"/>
    <p:sldId id="272" r:id="rId5"/>
    <p:sldId id="268" r:id="rId6"/>
    <p:sldId id="269" r:id="rId7"/>
    <p:sldId id="27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通过案例学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JS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：编写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js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库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DOM</a:t>
            </a:r>
            <a:r>
              <a:rPr lang="zh-CN" altLang="en-US"/>
              <a:t>常用</a:t>
            </a:r>
            <a:r>
              <a:rPr lang="en-US" altLang="zh-CN"/>
              <a:t>API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64248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en-US"/>
              <a:t>，访问文档中的元素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document.getElementById('id')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document.getElementsByTagName('tag')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，读取元素节点的属性、值等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node.getAttribute('attribute')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node.setAttribute('attribute','value')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node.nodeType </a:t>
            </a:r>
            <a:r>
              <a:rPr lang="zh-CN" altLang="en-US"/>
              <a:t>节点类型</a:t>
            </a:r>
            <a:r>
              <a:rPr lang="en-US" altLang="zh-CN"/>
              <a:t>1</a:t>
            </a:r>
            <a:r>
              <a:rPr lang="zh-CN" altLang="en-US"/>
              <a:t>为元素</a:t>
            </a:r>
            <a:r>
              <a:rPr lang="en-US" altLang="zh-CN"/>
              <a:t>3</a:t>
            </a:r>
            <a:r>
              <a:rPr lang="zh-CN" altLang="en-US"/>
              <a:t>为文本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node.nodeName </a:t>
            </a:r>
            <a:r>
              <a:rPr lang="zh-CN" altLang="en-US"/>
              <a:t>节点标签名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node.nodeValue </a:t>
            </a:r>
            <a:r>
              <a:rPr lang="zh-CN" altLang="en-US"/>
              <a:t>节点的值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DOM</a:t>
            </a:r>
            <a:r>
              <a:rPr lang="zh-CN" altLang="en-US"/>
              <a:t>常用</a:t>
            </a:r>
            <a:r>
              <a:rPr lang="en-US" altLang="zh-CN"/>
              <a:t>API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5214620" cy="464248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zh-CN"/>
              <a:t>3</a:t>
            </a:r>
            <a:r>
              <a:rPr lang="zh-CN" altLang="en-US"/>
              <a:t>，节点之间的操作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node.previousSibling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node.nextSibling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node.childNodes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node.parentNode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node.firstChild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node.lastChild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052820" y="1691005"/>
            <a:ext cx="5812790" cy="46424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/>
              <a:t>4</a:t>
            </a:r>
            <a:r>
              <a:rPr lang="zh-CN" altLang="en-US"/>
              <a:t>，创建新节点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document.createElement('tag')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document.createTextNode('txt')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node.appendChild(newNode)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node.removeChild(oldNode)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node.insertBefore(newNode,oldNode)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node.replaceChild(newNode,oldNode)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使用对象字面量保证脚本安全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79805" y="3308985"/>
            <a:ext cx="5048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a.js</a:t>
            </a:r>
            <a:endParaRPr lang="en-US" altLang="zh-CN"/>
          </a:p>
          <a:p>
            <a:r>
              <a:rPr lang="en-US" altLang="zh-CN"/>
              <a:t>b.js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3136265" y="2806065"/>
            <a:ext cx="141287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function a(){}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function b(){}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function c(){}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3136265" y="3834765"/>
            <a:ext cx="141287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function a(){}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function b(){}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function c(){}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87185" y="2806065"/>
            <a:ext cx="2400300" cy="2047875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V="1">
            <a:off x="1416050" y="3226435"/>
            <a:ext cx="1654810" cy="296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1416050" y="3794760"/>
            <a:ext cx="1663065" cy="485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4634865" y="3234690"/>
            <a:ext cx="2074545" cy="74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</p:cNvCxnSpPr>
          <p:nvPr/>
        </p:nvCxnSpPr>
        <p:spPr>
          <a:xfrm>
            <a:off x="4541520" y="4295775"/>
            <a:ext cx="2168525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9517380" y="2811145"/>
            <a:ext cx="6083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a.a()</a:t>
            </a:r>
            <a:endParaRPr lang="en-US" altLang="zh-CN"/>
          </a:p>
          <a:p>
            <a:r>
              <a:rPr lang="en-US" altLang="zh-CN"/>
              <a:t>a.b()</a:t>
            </a:r>
            <a:endParaRPr lang="en-US" altLang="zh-CN"/>
          </a:p>
          <a:p>
            <a:r>
              <a:rPr lang="en-US" altLang="zh-CN"/>
              <a:t>a.c()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9570085" y="3954145"/>
            <a:ext cx="61912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b.a()</a:t>
            </a:r>
            <a:endParaRPr lang="en-US" altLang="zh-CN"/>
          </a:p>
          <a:p>
            <a:r>
              <a:rPr lang="en-US" altLang="zh-CN"/>
              <a:t>b.b()</a:t>
            </a:r>
            <a:endParaRPr lang="en-US" altLang="zh-CN"/>
          </a:p>
          <a:p>
            <a:r>
              <a:rPr lang="en-US" altLang="zh-CN"/>
              <a:t>b.c()</a:t>
            </a:r>
            <a:endParaRPr lang="en-US" altLang="zh-CN"/>
          </a:p>
        </p:txBody>
      </p:sp>
      <p:cxnSp>
        <p:nvCxnSpPr>
          <p:cNvPr id="16" name="直接箭头连接符 15"/>
          <p:cNvCxnSpPr>
            <a:endCxn id="13" idx="1"/>
          </p:cNvCxnSpPr>
          <p:nvPr/>
        </p:nvCxnSpPr>
        <p:spPr>
          <a:xfrm>
            <a:off x="8933815" y="3234690"/>
            <a:ext cx="575945" cy="37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15" idx="1"/>
          </p:cNvCxnSpPr>
          <p:nvPr/>
        </p:nvCxnSpPr>
        <p:spPr>
          <a:xfrm>
            <a:off x="8982710" y="4403725"/>
            <a:ext cx="579755" cy="11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687185" y="5408295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将函数作为对象的方法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封装一些常用的操作</a:t>
            </a:r>
            <a:r>
              <a:rPr lang="en-US" altLang="zh-CN"/>
              <a:t>DOM</a:t>
            </a:r>
            <a:r>
              <a:rPr lang="zh-CN" altLang="en-US"/>
              <a:t>节点的方法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69030" y="1837690"/>
            <a:ext cx="4590415" cy="45332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正则表达式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/^\s+$/</a:t>
            </a:r>
            <a:endParaRPr lang="zh-CN" altLang="en-US"/>
          </a:p>
          <a:p>
            <a:r>
              <a:rPr lang="en-US" altLang="zh-CN"/>
              <a:t>/  / </a:t>
            </a:r>
            <a:r>
              <a:rPr lang="zh-CN" altLang="en-US"/>
              <a:t>规则写在双斜杠之间</a:t>
            </a:r>
            <a:endParaRPr lang="zh-CN" altLang="en-US"/>
          </a:p>
          <a:p>
            <a:r>
              <a:rPr lang="en-US" altLang="zh-CN"/>
              <a:t>^</a:t>
            </a:r>
            <a:r>
              <a:rPr lang="zh-CN" altLang="en-US"/>
              <a:t>以什么开始</a:t>
            </a:r>
            <a:endParaRPr lang="zh-CN" altLang="en-US"/>
          </a:p>
          <a:p>
            <a:r>
              <a:rPr lang="en-US" altLang="zh-CN"/>
              <a:t>$</a:t>
            </a:r>
            <a:r>
              <a:rPr lang="zh-CN" altLang="en-US"/>
              <a:t>以什么结尾</a:t>
            </a:r>
            <a:endParaRPr lang="zh-CN" altLang="en-US"/>
          </a:p>
          <a:p>
            <a:r>
              <a:rPr lang="en-US" altLang="zh-CN"/>
              <a:t>\s</a:t>
            </a:r>
            <a:r>
              <a:rPr lang="zh-CN" altLang="en-US"/>
              <a:t>反斜杠加小写</a:t>
            </a:r>
            <a:r>
              <a:rPr lang="en-US" altLang="zh-CN"/>
              <a:t>s</a:t>
            </a:r>
            <a:r>
              <a:rPr lang="zh-CN" altLang="en-US"/>
              <a:t>表示所有空白字符</a:t>
            </a:r>
            <a:endParaRPr lang="zh-CN" altLang="en-US"/>
          </a:p>
          <a:p>
            <a:r>
              <a:rPr lang="en-US" altLang="zh-CN"/>
              <a:t>+</a:t>
            </a:r>
            <a:r>
              <a:rPr lang="zh-CN" altLang="en-US"/>
              <a:t>匹配</a:t>
            </a:r>
            <a:r>
              <a:rPr lang="en-US" altLang="zh-CN"/>
              <a:t>1</a:t>
            </a:r>
            <a:r>
              <a:rPr lang="zh-CN" altLang="en-US"/>
              <a:t>次以上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767</Words>
  <Application>WPS 演示</Application>
  <PresentationFormat>宽屏</PresentationFormat>
  <Paragraphs>70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Office 主题</vt:lpstr>
      <vt:lpstr>通过案例学JS</vt:lpstr>
      <vt:lpstr>DOM常用API</vt:lpstr>
      <vt:lpstr>DOM常用API</vt:lpstr>
      <vt:lpstr>PowerPoint 演示文稿</vt:lpstr>
      <vt:lpstr>PowerPoint 演示文稿</vt:lpstr>
      <vt:lpstr>正则表达式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baronxiong</dc:creator>
  <cp:lastModifiedBy>Administrator</cp:lastModifiedBy>
  <cp:revision>114</cp:revision>
  <dcterms:created xsi:type="dcterms:W3CDTF">2017-12-29T01:27:00Z</dcterms:created>
  <dcterms:modified xsi:type="dcterms:W3CDTF">2018-02-25T08:34:19Z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