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3" r:id="rId6"/>
    <p:sldId id="265" r:id="rId7"/>
    <p:sldId id="269" r:id="rId8"/>
    <p:sldId id="271" r:id="rId9"/>
    <p:sldId id="267" r:id="rId10"/>
    <p:sldId id="268" r:id="rId11"/>
    <p:sldId id="277" r:id="rId12"/>
    <p:sldId id="27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应用场景：页面图片过多，下载速度就会变得非常慢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通过案例学</a:t>
            </a:r>
            <a:r>
              <a:rPr lang="en-US" altLang="zh-CN">
                <a:latin typeface="微软雅黑" charset="0"/>
                <a:ea typeface="微软雅黑" charset="0"/>
              </a:rPr>
              <a:t>JS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latin typeface="微软雅黑" charset="0"/>
                <a:ea typeface="微软雅黑" charset="0"/>
              </a:rPr>
              <a:t>——</a:t>
            </a:r>
            <a:r>
              <a:rPr lang="zh-CN" altLang="en-US">
                <a:latin typeface="微软雅黑" charset="0"/>
                <a:ea typeface="微软雅黑" charset="0"/>
              </a:rPr>
              <a:t>实例</a:t>
            </a:r>
            <a:r>
              <a:rPr lang="en-US" altLang="zh-CN">
                <a:latin typeface="微软雅黑" charset="0"/>
                <a:ea typeface="微软雅黑" charset="0"/>
              </a:rPr>
              <a:t>2</a:t>
            </a:r>
            <a:r>
              <a:rPr lang="zh-CN" altLang="en-US">
                <a:latin typeface="微软雅黑" charset="0"/>
                <a:ea typeface="微软雅黑" charset="0"/>
              </a:rPr>
              <a:t>：在页面中创建、插入元素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基础知识点：操作节点</a:t>
            </a:r>
            <a:endParaRPr lang="en-US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</a:rPr>
              <a:t>document</a:t>
            </a:r>
            <a:r>
              <a:rPr lang="en-US" altLang="zh-CN">
                <a:latin typeface="微软雅黑" charset="0"/>
                <a:ea typeface="微软雅黑" charset="0"/>
              </a:rPr>
              <a:t>.createElement(“tagName”)</a:t>
            </a:r>
            <a:endParaRPr lang="en-US" altLang="zh-CN">
              <a:latin typeface="微软雅黑" charset="0"/>
              <a:ea typeface="微软雅黑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</a:rPr>
              <a:t>document</a:t>
            </a:r>
            <a:r>
              <a:rPr lang="en-US" altLang="zh-CN">
                <a:latin typeface="微软雅黑" charset="0"/>
                <a:ea typeface="微软雅黑" charset="0"/>
              </a:rPr>
              <a:t>.createTextNode(“</a:t>
            </a:r>
            <a:r>
              <a:rPr lang="zh-CN" altLang="en-US">
                <a:latin typeface="微软雅黑" charset="0"/>
                <a:ea typeface="微软雅黑" charset="0"/>
              </a:rPr>
              <a:t>要创建的文本字符</a:t>
            </a:r>
            <a:r>
              <a:rPr lang="en-US" altLang="zh-CN">
                <a:latin typeface="微软雅黑" charset="0"/>
                <a:ea typeface="微软雅黑" charset="0"/>
              </a:rPr>
              <a:t>”)</a:t>
            </a:r>
            <a:endParaRPr lang="en-US" altLang="zh-CN">
              <a:latin typeface="微软雅黑" charset="0"/>
              <a:ea typeface="微软雅黑" charset="0"/>
            </a:endParaRPr>
          </a:p>
          <a:p>
            <a:r>
              <a:rPr lang="en-US" altLang="zh-CN">
                <a:latin typeface="微软雅黑" charset="0"/>
                <a:ea typeface="微软雅黑" charset="0"/>
              </a:rPr>
              <a:t>parent.appendChild(childNode)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40" y="365125"/>
            <a:ext cx="12087860" cy="969010"/>
          </a:xfrm>
        </p:spPr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目标任务：提取文档中的缩略语生成列表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9090" y="2322195"/>
            <a:ext cx="6819265" cy="33521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实现思路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遍历查找页面中所有缩略语</a:t>
            </a:r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获得每个缩略语的文字内容和属性值</a:t>
            </a:r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创建一个列表来显示缩略语</a:t>
            </a:r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把列表插入到页面中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基础知识点：</a:t>
            </a:r>
            <a:r>
              <a:rPr lang="en-US" altLang="zh-CN">
                <a:latin typeface="微软雅黑" charset="0"/>
                <a:ea typeface="微软雅黑" charset="0"/>
              </a:rPr>
              <a:t>DOM</a:t>
            </a:r>
            <a:r>
              <a:rPr lang="zh-CN" altLang="en-US">
                <a:latin typeface="微软雅黑" charset="0"/>
                <a:ea typeface="微软雅黑" charset="0"/>
              </a:rPr>
              <a:t>的</a:t>
            </a:r>
            <a:r>
              <a:rPr lang="en-US" altLang="zh-CN">
                <a:latin typeface="微软雅黑" charset="0"/>
                <a:ea typeface="微软雅黑" charset="0"/>
              </a:rPr>
              <a:t>3</a:t>
            </a:r>
            <a:r>
              <a:rPr lang="zh-CN" altLang="en-US">
                <a:latin typeface="微软雅黑" charset="0"/>
                <a:ea typeface="微软雅黑" charset="0"/>
              </a:rPr>
              <a:t>种类型节点</a:t>
            </a:r>
            <a:r>
              <a:rPr lang="en-US" altLang="zh-CN">
                <a:latin typeface="微软雅黑" charset="0"/>
                <a:ea typeface="微软雅黑" charset="0"/>
              </a:rPr>
              <a:t>(node)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9485" y="2728595"/>
            <a:ext cx="7875905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基础知识点：节点的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nodeType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属性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</a:rPr>
              <a:t>node</a:t>
            </a:r>
            <a:r>
              <a:rPr lang="en-US" altLang="zh-CN">
                <a:latin typeface="微软雅黑" charset="0"/>
                <a:ea typeface="微软雅黑" charset="0"/>
              </a:rPr>
              <a:t>.nodeType</a:t>
            </a:r>
            <a:endParaRPr lang="en-US" altLang="zh-CN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元素节点的</a:t>
            </a:r>
            <a:r>
              <a:rPr lang="en-US" altLang="zh-CN">
                <a:latin typeface="微软雅黑" charset="0"/>
                <a:ea typeface="微软雅黑" charset="0"/>
              </a:rPr>
              <a:t>nodeType=1</a:t>
            </a:r>
            <a:endParaRPr lang="en-US" altLang="zh-CN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属性节点的</a:t>
            </a:r>
            <a:r>
              <a:rPr lang="en-US" altLang="zh-CN">
                <a:latin typeface="微软雅黑" charset="0"/>
                <a:ea typeface="微软雅黑" charset="0"/>
              </a:rPr>
              <a:t>nodeType=2</a:t>
            </a:r>
            <a:endParaRPr lang="en-US" altLang="zh-CN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本文节点的</a:t>
            </a:r>
            <a:r>
              <a:rPr lang="en-US" altLang="zh-CN">
                <a:latin typeface="微软雅黑" charset="0"/>
                <a:ea typeface="微软雅黑" charset="0"/>
              </a:rPr>
              <a:t>nodeType=3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基础知识点：节点的值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nodeValue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node</a:t>
            </a:r>
            <a:r>
              <a:rPr lang="en-US" altLang="zh-CN"/>
              <a:t>.nodeValue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基础知识点：如何获取元素节点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</a:rPr>
              <a:t>document</a:t>
            </a:r>
            <a:r>
              <a:rPr lang="en-US" altLang="zh-CN">
                <a:latin typeface="微软雅黑" charset="0"/>
                <a:ea typeface="微软雅黑" charset="0"/>
              </a:rPr>
              <a:t>.getElementById('id')</a:t>
            </a:r>
            <a:endParaRPr lang="en-US" altLang="zh-CN">
              <a:latin typeface="微软雅黑" charset="0"/>
              <a:ea typeface="微软雅黑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</a:rPr>
              <a:t>document</a:t>
            </a:r>
            <a:r>
              <a:rPr lang="en-US" altLang="zh-CN">
                <a:latin typeface="微软雅黑" charset="0"/>
                <a:ea typeface="微软雅黑" charset="0"/>
              </a:rPr>
              <a:t>.getElement</a:t>
            </a:r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</a:rPr>
              <a:t>s</a:t>
            </a:r>
            <a:r>
              <a:rPr lang="en-US" altLang="zh-CN">
                <a:latin typeface="微软雅黑" charset="0"/>
                <a:ea typeface="微软雅黑" charset="0"/>
              </a:rPr>
              <a:t>ByTagName('tag')</a:t>
            </a:r>
            <a:endParaRPr lang="en-US" altLang="zh-CN">
              <a:latin typeface="微软雅黑" charset="0"/>
              <a:ea typeface="微软雅黑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</a:rPr>
              <a:t>document</a:t>
            </a:r>
            <a:r>
              <a:rPr lang="en-US" altLang="zh-CN">
                <a:latin typeface="微软雅黑" charset="0"/>
                <a:ea typeface="微软雅黑" charset="0"/>
              </a:rPr>
              <a:t>.getElement</a:t>
            </a:r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</a:rPr>
              <a:t>s</a:t>
            </a:r>
            <a:r>
              <a:rPr lang="en-US" altLang="zh-CN">
                <a:latin typeface="微软雅黑" charset="0"/>
                <a:ea typeface="微软雅黑" charset="0"/>
              </a:rPr>
              <a:t>ByClass('class')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基础知识点：如何获取某个节点的子节点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</a:rPr>
              <a:t>node</a:t>
            </a:r>
            <a:r>
              <a:rPr lang="en-US" altLang="zh-CN">
                <a:latin typeface="微软雅黑" charset="0"/>
                <a:ea typeface="微软雅黑" charset="0"/>
              </a:rPr>
              <a:t>.childNodes</a:t>
            </a:r>
            <a:endParaRPr lang="en-US" altLang="zh-CN">
              <a:latin typeface="微软雅黑" charset="0"/>
              <a:ea typeface="微软雅黑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</a:rPr>
              <a:t>node</a:t>
            </a:r>
            <a:r>
              <a:rPr lang="en-US" altLang="zh-CN">
                <a:latin typeface="微软雅黑" charset="0"/>
                <a:ea typeface="微软雅黑" charset="0"/>
              </a:rPr>
              <a:t>.firstChild</a:t>
            </a:r>
            <a:endParaRPr lang="en-US" altLang="zh-CN">
              <a:latin typeface="微软雅黑" charset="0"/>
              <a:ea typeface="微软雅黑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</a:rPr>
              <a:t>node</a:t>
            </a:r>
            <a:r>
              <a:rPr lang="en-US" altLang="zh-CN">
                <a:latin typeface="微软雅黑" charset="0"/>
                <a:ea typeface="微软雅黑" charset="0"/>
              </a:rPr>
              <a:t>.lastChild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基础知识点：获取和设置属性</a:t>
            </a:r>
            <a:endParaRPr lang="en-US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</a:rPr>
              <a:t>node</a:t>
            </a:r>
            <a:r>
              <a:rPr lang="en-US" altLang="zh-CN">
                <a:latin typeface="微软雅黑" charset="0"/>
                <a:ea typeface="微软雅黑" charset="0"/>
              </a:rPr>
              <a:t>.getAttribute('attributeName')</a:t>
            </a:r>
            <a:endParaRPr lang="en-US" altLang="zh-CN">
              <a:latin typeface="微软雅黑" charset="0"/>
              <a:ea typeface="微软雅黑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</a:rPr>
              <a:t>node</a:t>
            </a:r>
            <a:r>
              <a:rPr lang="en-US" altLang="zh-CN">
                <a:latin typeface="微软雅黑" charset="0"/>
                <a:ea typeface="微软雅黑" charset="0"/>
              </a:rPr>
              <a:t>.setAttribute('attributeName','attributeValue')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WPS 演示</Application>
  <PresentationFormat>宽屏</PresentationFormat>
  <Paragraphs>49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通过案例学JS</vt:lpstr>
      <vt:lpstr>目标任务：点击链接切换对应的图片</vt:lpstr>
      <vt:lpstr>实现思路</vt:lpstr>
      <vt:lpstr>基础知识点：DOM的3种类型节点(node)</vt:lpstr>
      <vt:lpstr>基础知识点：节点的nodeType属性</vt:lpstr>
      <vt:lpstr>基础知识点：节点的值nodeValue</vt:lpstr>
      <vt:lpstr>基础知识点：如何获取元素节点</vt:lpstr>
      <vt:lpstr>基础知识点：如何获取某个节点的子节点</vt:lpstr>
      <vt:lpstr>基础知识点：获取和设置属性</vt:lpstr>
      <vt:lpstr>基础知识点：获取和设置属性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baronxiong</dc:creator>
  <cp:lastModifiedBy>baronxiong</cp:lastModifiedBy>
  <cp:revision>55</cp:revision>
  <dcterms:created xsi:type="dcterms:W3CDTF">2017-12-29T01:27:00Z</dcterms:created>
  <dcterms:modified xsi:type="dcterms:W3CDTF">2018-01-04T03:13:33Z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2052-10.8.0.5648</vt:lpwstr>
  </property>
</Properties>
</file>