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4" r:id="rId6"/>
    <p:sldId id="263" r:id="rId7"/>
    <p:sldId id="265" r:id="rId8"/>
    <p:sldId id="269" r:id="rId9"/>
    <p:sldId id="271" r:id="rId10"/>
    <p:sldId id="267" r:id="rId11"/>
    <p:sldId id="268" r:id="rId12"/>
    <p:sldId id="272" r:id="rId13"/>
    <p:sldId id="273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通过案例学</a:t>
            </a:r>
            <a:r>
              <a:rPr lang="en-US" altLang="zh-CN">
                <a:latin typeface="微软雅黑" charset="0"/>
                <a:ea typeface="微软雅黑" charset="0"/>
              </a:rPr>
              <a:t>JS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——</a:t>
            </a:r>
            <a:r>
              <a:rPr lang="zh-CN" altLang="en-US">
                <a:latin typeface="微软雅黑" charset="0"/>
                <a:ea typeface="微软雅黑" charset="0"/>
              </a:rPr>
              <a:t>实例</a:t>
            </a:r>
            <a:r>
              <a:rPr lang="en-US" altLang="zh-CN"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</a:rPr>
              <a:t>：</a:t>
            </a:r>
            <a:r>
              <a:rPr lang="en-US" altLang="zh-CN">
                <a:latin typeface="微软雅黑" charset="0"/>
                <a:ea typeface="微软雅黑" charset="0"/>
              </a:rPr>
              <a:t>javascript</a:t>
            </a:r>
            <a:r>
              <a:rPr lang="zh-CN" altLang="en-US">
                <a:latin typeface="微软雅黑" charset="0"/>
                <a:ea typeface="微软雅黑" charset="0"/>
              </a:rPr>
              <a:t>图片库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基础知识点：获取和设置属性</a:t>
            </a:r>
            <a:endParaRPr 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.getAttribute('attributeName')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.setAttribute('attributeName','attributeValue')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基础知识点：阻止事件的默认动作</a:t>
            </a:r>
            <a:endParaRPr 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return false</a:t>
            </a:r>
            <a:endParaRPr lang="en-US" altLang="zh-CN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2573655"/>
            <a:ext cx="6924040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3429635"/>
            <a:ext cx="262826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this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</a:rPr>
              <a:t>this</a:t>
            </a:r>
            <a:r>
              <a:rPr lang="zh-CN" altLang="en-US">
                <a:latin typeface="微软雅黑" charset="0"/>
                <a:ea typeface="微软雅黑" charset="0"/>
              </a:rPr>
              <a:t>代表调用当前事件的元素</a:t>
            </a:r>
            <a:endParaRPr lang="zh-CN" altLang="en-US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2630170"/>
            <a:ext cx="6762115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70" y="3909060"/>
            <a:ext cx="444754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目标任务：点击链接切换对应的图片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480" y="1000125"/>
            <a:ext cx="12094845" cy="5924550"/>
            <a:chOff x="48" y="735"/>
            <a:chExt cx="19047" cy="933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rcRect r="46350"/>
            <a:stretch>
              <a:fillRect/>
            </a:stretch>
          </p:blipFill>
          <p:spPr>
            <a:xfrm>
              <a:off x="9851" y="3151"/>
              <a:ext cx="4490" cy="44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rcRect l="944" t="2816" r="2202" b="-471"/>
            <a:stretch>
              <a:fillRect/>
            </a:stretch>
          </p:blipFill>
          <p:spPr>
            <a:xfrm>
              <a:off x="14477" y="735"/>
              <a:ext cx="4619" cy="93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" y="1822"/>
              <a:ext cx="9679" cy="7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关键需求点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点击链接显示该链接对应的图片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点击链接仍然停留在当前窗口界面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实现思路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创建一个显示图片的容器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点击链接的时候替换图片容器中的图片</a:t>
            </a:r>
            <a:endParaRPr lang="zh-CN" altLang="en-US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点击链接的时候拦截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  <a:r>
              <a:rPr lang="zh-CN" altLang="en-US">
                <a:latin typeface="微软雅黑" charset="0"/>
                <a:ea typeface="微软雅黑" charset="0"/>
              </a:rPr>
              <a:t>标签的默认跳转行为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基础知识点：</a:t>
            </a:r>
            <a:r>
              <a:rPr lang="en-US" altLang="zh-CN">
                <a:latin typeface="微软雅黑" charset="0"/>
                <a:ea typeface="微软雅黑" charset="0"/>
              </a:rPr>
              <a:t>DOM</a:t>
            </a:r>
            <a:r>
              <a:rPr lang="zh-CN" altLang="en-US">
                <a:latin typeface="微软雅黑" charset="0"/>
                <a:ea typeface="微软雅黑" charset="0"/>
              </a:rPr>
              <a:t>的</a:t>
            </a:r>
            <a:r>
              <a:rPr lang="en-US" altLang="zh-CN">
                <a:latin typeface="微软雅黑" charset="0"/>
                <a:ea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</a:rPr>
              <a:t>种类型节点</a:t>
            </a:r>
            <a:r>
              <a:rPr lang="en-US" altLang="zh-CN">
                <a:latin typeface="微软雅黑" charset="0"/>
                <a:ea typeface="微软雅黑" charset="0"/>
              </a:rPr>
              <a:t>(node)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2728595"/>
            <a:ext cx="787590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基础知识点：节点的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nodeType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属性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.nodeType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元素节点的</a:t>
            </a:r>
            <a:r>
              <a:rPr lang="en-US" altLang="zh-CN">
                <a:latin typeface="微软雅黑" charset="0"/>
                <a:ea typeface="微软雅黑" charset="0"/>
              </a:rPr>
              <a:t>nodeType=1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属性节点的</a:t>
            </a:r>
            <a:r>
              <a:rPr lang="en-US" altLang="zh-CN">
                <a:latin typeface="微软雅黑" charset="0"/>
                <a:ea typeface="微软雅黑" charset="0"/>
              </a:rPr>
              <a:t>nodeType=2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</a:rPr>
              <a:t>本文节点的</a:t>
            </a:r>
            <a:r>
              <a:rPr lang="en-US" altLang="zh-CN">
                <a:latin typeface="微软雅黑" charset="0"/>
                <a:ea typeface="微软雅黑" charset="0"/>
              </a:rPr>
              <a:t>nodeType=3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基础知识点：节点的值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nodeValue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node</a:t>
            </a:r>
            <a:r>
              <a:rPr lang="en-US" altLang="zh-CN"/>
              <a:t>.nodeValue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基础知识点：如何获取元素节点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.getElementById('id')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s</a:t>
            </a:r>
            <a:r>
              <a:rPr lang="en-US" altLang="zh-CN">
                <a:latin typeface="微软雅黑" charset="0"/>
                <a:ea typeface="微软雅黑" charset="0"/>
              </a:rPr>
              <a:t>ByTagName('tag')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document</a:t>
            </a:r>
            <a:r>
              <a:rPr lang="en-US" altLang="zh-CN">
                <a:latin typeface="微软雅黑" charset="0"/>
                <a:ea typeface="微软雅黑" charset="0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s</a:t>
            </a:r>
            <a:r>
              <a:rPr lang="en-US" altLang="zh-CN">
                <a:latin typeface="微软雅黑" charset="0"/>
                <a:ea typeface="微软雅黑" charset="0"/>
              </a:rPr>
              <a:t>ByClass('class')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基础知识点：如何获取某个节点的子节点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.childNodes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.firstChild</a:t>
            </a:r>
            <a:endParaRPr lang="en-US" altLang="zh-CN">
              <a:latin typeface="微软雅黑" charset="0"/>
              <a:ea typeface="微软雅黑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0"/>
                <a:ea typeface="微软雅黑" charset="0"/>
              </a:rPr>
              <a:t>node</a:t>
            </a:r>
            <a:r>
              <a:rPr lang="en-US" altLang="zh-CN">
                <a:latin typeface="微软雅黑" charset="0"/>
                <a:ea typeface="微软雅黑" charset="0"/>
              </a:rPr>
              <a:t>.lastChild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WPS 演示</Application>
  <PresentationFormat>宽屏</PresentationFormat>
  <Paragraphs>59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基础知识点：获取某个节点的子节点</vt:lpstr>
      <vt:lpstr>基础知识点：节点的类型nodeType</vt:lpstr>
      <vt:lpstr>基础知识点：获取和设置属性</vt:lpstr>
      <vt:lpstr>基础知识点：获取元素节点</vt:lpstr>
      <vt:lpstr>基础知识点：获取和设置属性</vt:lpstr>
      <vt:lpstr>基础知识点：阻止事件的默认动作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baronxiong</cp:lastModifiedBy>
  <cp:revision>47</cp:revision>
  <dcterms:created xsi:type="dcterms:W3CDTF">2017-12-29T01:27:27Z</dcterms:created>
  <dcterms:modified xsi:type="dcterms:W3CDTF">2017-12-29T03:03:53Z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