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7" r:id="rId7"/>
    <p:sldId id="28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来操作样式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目标任务：通过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0" y="2509520"/>
            <a:ext cx="3866515" cy="183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0700" y="462724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每隔一行给表格加上背景色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33875" y="4982845"/>
            <a:ext cx="346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鼠标</a:t>
            </a:r>
            <a:r>
              <a:rPr lang="en-US" altLang="zh-CN"/>
              <a:t>hover</a:t>
            </a:r>
            <a:r>
              <a:rPr lang="zh-CN" altLang="en-US"/>
              <a:t>到每行加粗每行的文字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5" y="2528570"/>
            <a:ext cx="370459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设置一个变量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odd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、并给一个初始值，用来记录是否给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添加背景色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在遍历过程中判断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odd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的值来决定是否给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添加背景色，并适当改变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odd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遍历的过程中给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绑定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onmouseover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onmouseout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事件来改变鼠标所在行字体的粗细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基础知识点：如何获取元素节点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.getElementById('id')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ByTagName('tag')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ByClass('class')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获取、设置元素样式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055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element.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.font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amily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050" y="2707640"/>
            <a:ext cx="75368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通过一个元素的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style.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属性名可以获得、设置这个元素的某个样式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中的属性名在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中要用驼峰命名，如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font-family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来操作的时候要用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fontFamily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属性只能获取到元素通过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属性设置的样式，不能获取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样式表或者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标签设置的样式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className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6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获取元素的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类名可以用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getAttribute('class')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这是元素的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etAttribute('class','xxx')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也可以通过元素的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className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属性来获取、设置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element.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className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目标任务：提取文档中的缩略语生成列表</vt:lpstr>
      <vt:lpstr>实现思路</vt:lpstr>
      <vt:lpstr>基础知识点：如何获取元素节点</vt:lpstr>
      <vt:lpstr>基础知识点：如何获取元素节点</vt:lpstr>
      <vt:lpstr>基础知识点：如何获取元素节点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66</cp:revision>
  <dcterms:created xsi:type="dcterms:W3CDTF">2017-12-29T01:27:00Z</dcterms:created>
  <dcterms:modified xsi:type="dcterms:W3CDTF">2018-01-14T07:54:52Z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