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7" r:id="rId7"/>
    <p:sldId id="28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来控制视频播放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目标任务：通过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控制视频播放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1833880"/>
            <a:ext cx="5895340" cy="319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05050" y="5401945"/>
            <a:ext cx="753999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，点击相关</a:t>
            </a:r>
            <a:r>
              <a:rPr lang="en-US" altLang="zh-CN"/>
              <a:t>a</a:t>
            </a:r>
            <a:r>
              <a:rPr lang="zh-CN" altLang="en-US"/>
              <a:t>标签控制视频的播放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，点击播放之后视频开始播放，</a:t>
            </a:r>
            <a:r>
              <a:rPr lang="en-US" altLang="zh-CN"/>
              <a:t>“</a:t>
            </a:r>
            <a:r>
              <a:rPr lang="zh-CN" altLang="en-US"/>
              <a:t>播放</a:t>
            </a:r>
            <a:r>
              <a:rPr lang="en-US" altLang="zh-CN"/>
              <a:t>”</a:t>
            </a:r>
            <a:r>
              <a:rPr lang="zh-CN" altLang="en-US"/>
              <a:t>改为</a:t>
            </a:r>
            <a:r>
              <a:rPr lang="en-US" altLang="zh-CN"/>
              <a:t>“</a:t>
            </a:r>
            <a:r>
              <a:rPr lang="zh-CN" altLang="en-US"/>
              <a:t>暂停</a:t>
            </a:r>
            <a:r>
              <a:rPr lang="en-US" altLang="zh-CN"/>
              <a:t>”</a:t>
            </a:r>
            <a:r>
              <a:rPr lang="zh-CN" altLang="en-US"/>
              <a:t>，此时再点击暂停播放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1090" y="6162675"/>
            <a:ext cx="731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可以参考https://msdn.microsoft.com/zh-cn/library/hh924823(v=vs.85).aspx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查找视频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调用视频的本身的属性和方法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基础知识点：获取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.getElementById('videoIdName')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ByTagName('video')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ByClass('videoClassName')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相关属性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video.paused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暂停的状态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video.ended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播放完的状态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video.currentTime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当前播放的时间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video.playbackRate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视频播放速率，默认为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播放速度加倍，设为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0.5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播放速度减半，不要设置负值，负值不同浏览器处理不一样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video.volume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视频音量，取值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video.muted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禁音状态，取值为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ture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66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video.play()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播放视频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video.pause()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暂停播放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目标任务：通过js控制视频播放</vt:lpstr>
      <vt:lpstr>实现思路</vt:lpstr>
      <vt:lpstr>基础知识点：获取video对象</vt:lpstr>
      <vt:lpstr>基础知识点：video相关属性</vt:lpstr>
      <vt:lpstr>基础知识点：video的方法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84</cp:revision>
  <dcterms:created xsi:type="dcterms:W3CDTF">2017-12-29T01:27:00Z</dcterms:created>
  <dcterms:modified xsi:type="dcterms:W3CDTF">2018-01-28T09:07:54Z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