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5" r:id="rId7"/>
    <p:sldId id="269" r:id="rId8"/>
    <p:sldId id="266" r:id="rId9"/>
    <p:sldId id="259" r:id="rId10"/>
    <p:sldId id="260" r:id="rId11"/>
  </p:sldIdLst>
  <p:sldSz cx="9144000" cy="6858000"/>
  <p:notesSz cx="6858000" cy="9144000"/>
  <p:embeddedFontLst>
    <p:embeddedFont>
      <p:font typeface="Helvetica Neue" panose="020B0604020202020204"/>
      <p:regular r:id="rId15"/>
      <p:italic r:id="rId16"/>
    </p:embeddedFont>
    <p:embeddedFont>
      <p:font typeface="Helvetica Neue Light" panose="020B0604020202020204"/>
      <p:regular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7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4" name="Google Shape;114;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ddfcc13d3f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ddfcc13d3f_0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ddfcc13d3f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ddfcc13d3f_0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ddfcc13d3f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ddfcc13d3f_0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ddfcc13d3f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ddfcc13d3f_0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ddfcc13d3f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gddfcc13d3f_0_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ddfcc13d3f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gddfcc13d3f_0_1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4_Title/Subtitle Blue">
  <p:cSld name="4_Title/Subtitle Blue">
    <p:bg>
      <p:bgPr>
        <a:solidFill>
          <a:schemeClr val="lt1">
            <a:alpha val="78823"/>
          </a:schemeClr>
        </a:solidFill>
        <a:effectLst/>
      </p:bgPr>
    </p:bg>
    <p:spTree>
      <p:nvGrpSpPr>
        <p:cNvPr id="14" name="Shape 14"/>
        <p:cNvGrpSpPr/>
        <p:nvPr/>
      </p:nvGrpSpPr>
      <p:grpSpPr>
        <a:xfrm>
          <a:off x="0" y="0"/>
          <a:ext cx="0" cy="0"/>
          <a:chOff x="0" y="0"/>
          <a:chExt cx="0" cy="0"/>
        </a:xfrm>
      </p:grpSpPr>
      <p:sp>
        <p:nvSpPr>
          <p:cNvPr id="15" name="Google Shape;15;p2"/>
          <p:cNvSpPr/>
          <p:nvPr/>
        </p:nvSpPr>
        <p:spPr>
          <a:xfrm>
            <a:off x="0" y="4301068"/>
            <a:ext cx="9144000" cy="2556933"/>
          </a:xfrm>
          <a:prstGeom prst="rect">
            <a:avLst/>
          </a:prstGeom>
          <a:solidFill>
            <a:srgbClr val="00214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6" name="Google Shape;16;p2"/>
          <p:cNvSpPr txBox="1"/>
          <p:nvPr>
            <p:ph type="title"/>
          </p:nvPr>
        </p:nvSpPr>
        <p:spPr>
          <a:xfrm>
            <a:off x="228600" y="4343401"/>
            <a:ext cx="8915400" cy="1000257"/>
          </a:xfrm>
          <a:prstGeom prst="rect">
            <a:avLst/>
          </a:prstGeom>
          <a:noFill/>
          <a:ln>
            <a:noFill/>
          </a:ln>
        </p:spPr>
        <p:txBody>
          <a:bodyPr spcFirstLastPara="1" wrap="square" lIns="731500" tIns="731500" rIns="365750" bIns="81275" anchor="ctr" anchorCtr="0">
            <a:normAutofit/>
          </a:bodyPr>
          <a:lstStyle>
            <a:lvl1pPr lvl="0" algn="r">
              <a:lnSpc>
                <a:spcPct val="90000"/>
              </a:lnSpc>
              <a:spcBef>
                <a:spcPts val="0"/>
              </a:spcBef>
              <a:spcAft>
                <a:spcPts val="0"/>
              </a:spcAft>
              <a:buSzPts val="1400"/>
              <a:buNone/>
              <a:defRPr sz="44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type="body" idx="1"/>
          </p:nvPr>
        </p:nvSpPr>
        <p:spPr>
          <a:xfrm>
            <a:off x="411480" y="5220389"/>
            <a:ext cx="8732520" cy="732868"/>
          </a:xfrm>
          <a:prstGeom prst="rect">
            <a:avLst/>
          </a:prstGeom>
          <a:noFill/>
          <a:ln>
            <a:noFill/>
          </a:ln>
        </p:spPr>
        <p:txBody>
          <a:bodyPr spcFirstLastPara="1" wrap="square" lIns="603500" tIns="365750" rIns="365750" bIns="81275" anchor="ctr" anchorCtr="0">
            <a:noAutofit/>
          </a:bodyPr>
          <a:lstStyle>
            <a:lvl1pPr marL="457200" lvl="0" indent="-228600" algn="r">
              <a:lnSpc>
                <a:spcPct val="100000"/>
              </a:lnSpc>
              <a:spcBef>
                <a:spcPts val="0"/>
              </a:spcBef>
              <a:spcAft>
                <a:spcPts val="0"/>
              </a:spcAft>
              <a:buSzPts val="1800"/>
              <a:buNone/>
              <a:defRPr sz="1800"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100000"/>
              </a:lnSpc>
              <a:spcBef>
                <a:spcPts val="800"/>
              </a:spcBef>
              <a:spcAft>
                <a:spcPts val="0"/>
              </a:spcAft>
              <a:buSzPts val="3500"/>
              <a:buNone/>
              <a:defRPr sz="3500">
                <a:solidFill>
                  <a:srgbClr val="FFFFFF"/>
                </a:solidFill>
              </a:defRPr>
            </a:lvl2pPr>
            <a:lvl3pPr marL="1371600" lvl="2" indent="-342900" algn="l">
              <a:lnSpc>
                <a:spcPct val="100000"/>
              </a:lnSpc>
              <a:spcBef>
                <a:spcPts val="2400"/>
              </a:spcBef>
              <a:spcAft>
                <a:spcPts val="0"/>
              </a:spcAft>
              <a:buSzPts val="1800"/>
              <a:buChar char="✔"/>
              <a:defRPr/>
            </a:lvl3pPr>
            <a:lvl4pPr marL="1828800" lvl="3" indent="-342900" algn="l">
              <a:lnSpc>
                <a:spcPct val="90000"/>
              </a:lnSpc>
              <a:spcBef>
                <a:spcPts val="2400"/>
              </a:spcBef>
              <a:spcAft>
                <a:spcPts val="0"/>
              </a:spcAft>
              <a:buSzPts val="1800"/>
              <a:buChar char="•"/>
              <a:defRPr/>
            </a:lvl4pPr>
            <a:lvl5pPr marL="2286000" lvl="4" indent="-342900" algn="l">
              <a:lnSpc>
                <a:spcPct val="90000"/>
              </a:lnSpc>
              <a:spcBef>
                <a:spcPts val="2400"/>
              </a:spcBef>
              <a:spcAft>
                <a:spcPts val="0"/>
              </a:spcAft>
              <a:buSzPts val="1800"/>
              <a:buChar char="•"/>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18" name="Google Shape;18;p2"/>
          <p:cNvPicPr preferRelativeResize="0"/>
          <p:nvPr/>
        </p:nvPicPr>
        <p:blipFill rotWithShape="1">
          <a:blip r:embed="rId2"/>
          <a:srcRect/>
          <a:stretch>
            <a:fillRect/>
          </a:stretch>
        </p:blipFill>
        <p:spPr>
          <a:xfrm>
            <a:off x="7086600" y="1700785"/>
            <a:ext cx="1819615" cy="435463"/>
          </a:xfrm>
          <a:prstGeom prst="rect">
            <a:avLst/>
          </a:prstGeom>
          <a:noFill/>
          <a:ln>
            <a:noFill/>
          </a:ln>
        </p:spPr>
      </p:pic>
      <p:pic>
        <p:nvPicPr>
          <p:cNvPr id="19" name="Google Shape;19;p2"/>
          <p:cNvPicPr preferRelativeResize="0"/>
          <p:nvPr/>
        </p:nvPicPr>
        <p:blipFill rotWithShape="1">
          <a:blip r:embed="rId3"/>
          <a:srcRect t="18751" b="45624"/>
          <a:stretch>
            <a:fillRect/>
          </a:stretch>
        </p:blipFill>
        <p:spPr>
          <a:xfrm>
            <a:off x="0" y="0"/>
            <a:ext cx="9144000" cy="4343400"/>
          </a:xfrm>
          <a:prstGeom prst="rect">
            <a:avLst/>
          </a:prstGeom>
          <a:noFill/>
          <a:ln>
            <a:noFill/>
          </a:ln>
        </p:spPr>
      </p:pic>
      <p:sp>
        <p:nvSpPr>
          <p:cNvPr id="20" name="Google Shape;20;p2"/>
          <p:cNvSpPr/>
          <p:nvPr/>
        </p:nvSpPr>
        <p:spPr>
          <a:xfrm>
            <a:off x="0" y="4344924"/>
            <a:ext cx="9144000" cy="36576"/>
          </a:xfrm>
          <a:prstGeom prst="rect">
            <a:avLst/>
          </a:prstGeom>
          <a:solidFill>
            <a:srgbClr val="959595"/>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21" name="Google Shape;21;p2"/>
          <p:cNvPicPr preferRelativeResize="0"/>
          <p:nvPr/>
        </p:nvPicPr>
        <p:blipFill rotWithShape="1">
          <a:blip r:embed="rId2"/>
          <a:srcRect/>
          <a:stretch>
            <a:fillRect/>
          </a:stretch>
        </p:blipFill>
        <p:spPr>
          <a:xfrm>
            <a:off x="6493424" y="6344000"/>
            <a:ext cx="1414368" cy="338481"/>
          </a:xfrm>
          <a:prstGeom prst="rect">
            <a:avLst/>
          </a:prstGeom>
          <a:noFill/>
          <a:ln>
            <a:noFill/>
          </a:ln>
        </p:spPr>
      </p:pic>
      <p:sp>
        <p:nvSpPr>
          <p:cNvPr id="22" name="Google Shape;22;p2"/>
          <p:cNvSpPr txBox="1"/>
          <p:nvPr/>
        </p:nvSpPr>
        <p:spPr>
          <a:xfrm>
            <a:off x="7979324" y="6365410"/>
            <a:ext cx="9932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rPr>
              <a:t>KATZ SCHOOL</a:t>
            </a:r>
            <a:endParaRPr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endParaRPr>
          </a:p>
        </p:txBody>
      </p:sp>
      <p:cxnSp>
        <p:nvCxnSpPr>
          <p:cNvPr id="23" name="Google Shape;23;p2"/>
          <p:cNvCxnSpPr/>
          <p:nvPr/>
        </p:nvCxnSpPr>
        <p:spPr>
          <a:xfrm>
            <a:off x="7979323" y="6367300"/>
            <a:ext cx="0" cy="291881"/>
          </a:xfrm>
          <a:prstGeom prst="straightConnector1">
            <a:avLst/>
          </a:prstGeom>
          <a:noFill/>
          <a:ln w="9525" cap="flat" cmpd="sng">
            <a:solidFill>
              <a:srgbClr val="C0BFB8"/>
            </a:solidFill>
            <a:prstDash val="solid"/>
            <a:round/>
            <a:headEnd type="none" w="sm" len="sm"/>
            <a:tailEnd type="none" w="sm" len="sm"/>
          </a:ln>
        </p:spPr>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Break Alternate">
  <p:cSld name="SECTION_HEADER">
    <p:spTree>
      <p:nvGrpSpPr>
        <p:cNvPr id="66" name="Shape 66"/>
        <p:cNvGrpSpPr/>
        <p:nvPr/>
      </p:nvGrpSpPr>
      <p:grpSpPr>
        <a:xfrm>
          <a:off x="0" y="0"/>
          <a:ext cx="0" cy="0"/>
          <a:chOff x="0" y="0"/>
          <a:chExt cx="0" cy="0"/>
        </a:xfrm>
      </p:grpSpPr>
      <p:sp>
        <p:nvSpPr>
          <p:cNvPr id="67" name="Google Shape;67;p11"/>
          <p:cNvSpPr/>
          <p:nvPr/>
        </p:nvSpPr>
        <p:spPr>
          <a:xfrm>
            <a:off x="0" y="6"/>
            <a:ext cx="9144000" cy="6155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68" name="Google Shape;68;p11"/>
          <p:cNvSpPr txBox="1"/>
          <p:nvPr>
            <p:ph type="title"/>
          </p:nvPr>
        </p:nvSpPr>
        <p:spPr>
          <a:xfrm>
            <a:off x="829818" y="1173575"/>
            <a:ext cx="7475220" cy="1722025"/>
          </a:xfrm>
          <a:prstGeom prst="rect">
            <a:avLst/>
          </a:prstGeom>
          <a:noFill/>
          <a:ln>
            <a:noFill/>
          </a:ln>
        </p:spPr>
        <p:txBody>
          <a:bodyPr spcFirstLastPara="1" wrap="square" lIns="731500" tIns="731500" rIns="731500" bIns="81275" anchor="b" anchorCtr="0">
            <a:noAutofit/>
          </a:bodyPr>
          <a:lstStyle>
            <a:lvl1pPr lvl="0" algn="ctr">
              <a:lnSpc>
                <a:spcPct val="85000"/>
              </a:lnSpc>
              <a:spcBef>
                <a:spcPts val="0"/>
              </a:spcBef>
              <a:spcAft>
                <a:spcPts val="0"/>
              </a:spcAft>
              <a:buSzPts val="1400"/>
              <a:buNone/>
              <a:defRPr sz="5400" b="0" cap="none">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1"/>
          <p:cNvSpPr txBox="1"/>
          <p:nvPr>
            <p:ph type="body" idx="1"/>
          </p:nvPr>
        </p:nvSpPr>
        <p:spPr>
          <a:xfrm>
            <a:off x="1282448" y="3006609"/>
            <a:ext cx="6576822" cy="1363807"/>
          </a:xfrm>
          <a:prstGeom prst="rect">
            <a:avLst/>
          </a:prstGeom>
          <a:noFill/>
          <a:ln>
            <a:noFill/>
          </a:ln>
        </p:spPr>
        <p:txBody>
          <a:bodyPr spcFirstLastPara="1" wrap="square" lIns="603500" tIns="365750" rIns="731500" bIns="81275" anchor="t" anchorCtr="0">
            <a:normAutofit/>
          </a:bodyPr>
          <a:lstStyle>
            <a:lvl1pPr marL="457200" lvl="0" indent="-228600" algn="ctr">
              <a:lnSpc>
                <a:spcPct val="100000"/>
              </a:lnSpc>
              <a:spcBef>
                <a:spcPts val="0"/>
              </a:spcBef>
              <a:spcAft>
                <a:spcPts val="0"/>
              </a:spcAft>
              <a:buSzPts val="2400"/>
              <a:buNone/>
              <a:defRPr sz="2400">
                <a:solidFill>
                  <a:srgbClr val="959595"/>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100000"/>
              </a:lnSpc>
              <a:spcBef>
                <a:spcPts val="2400"/>
              </a:spcBef>
              <a:spcAft>
                <a:spcPts val="0"/>
              </a:spcAft>
              <a:buSzPts val="1900"/>
              <a:buNone/>
              <a:defRPr sz="1900">
                <a:solidFill>
                  <a:srgbClr val="888888"/>
                </a:solidFill>
              </a:defRPr>
            </a:lvl2pPr>
            <a:lvl3pPr marL="1371600" lvl="2" indent="-228600" algn="l">
              <a:lnSpc>
                <a:spcPct val="100000"/>
              </a:lnSpc>
              <a:spcBef>
                <a:spcPts val="2400"/>
              </a:spcBef>
              <a:spcAft>
                <a:spcPts val="0"/>
              </a:spcAft>
              <a:buSzPts val="1600"/>
              <a:buNone/>
              <a:defRPr sz="1600">
                <a:solidFill>
                  <a:srgbClr val="888888"/>
                </a:solidFill>
              </a:defRPr>
            </a:lvl3pPr>
            <a:lvl4pPr marL="1828800" lvl="3" indent="-228600" algn="l">
              <a:lnSpc>
                <a:spcPct val="90000"/>
              </a:lnSpc>
              <a:spcBef>
                <a:spcPts val="2400"/>
              </a:spcBef>
              <a:spcAft>
                <a:spcPts val="0"/>
              </a:spcAft>
              <a:buSzPts val="1500"/>
              <a:buNone/>
              <a:defRPr sz="1500">
                <a:solidFill>
                  <a:srgbClr val="888888"/>
                </a:solidFill>
              </a:defRPr>
            </a:lvl4pPr>
            <a:lvl5pPr marL="2286000" lvl="4" indent="-228600" algn="l">
              <a:lnSpc>
                <a:spcPct val="90000"/>
              </a:lnSpc>
              <a:spcBef>
                <a:spcPts val="2400"/>
              </a:spcBef>
              <a:spcAft>
                <a:spcPts val="0"/>
              </a:spcAft>
              <a:buSzPts val="1500"/>
              <a:buNone/>
              <a:defRPr sz="1500">
                <a:solidFill>
                  <a:srgbClr val="888888"/>
                </a:solidFill>
              </a:defRPr>
            </a:lvl5pPr>
            <a:lvl6pPr marL="2743200" lvl="5" indent="-228600" algn="l">
              <a:spcBef>
                <a:spcPts val="24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p:txBody>
      </p:sp>
      <p:sp>
        <p:nvSpPr>
          <p:cNvPr id="70" name="Google Shape;70;p11"/>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ection Break Alternate">
  <p:cSld name="1_Section Break Alternate">
    <p:bg>
      <p:bgPr>
        <a:solidFill>
          <a:srgbClr val="002142"/>
        </a:solidFill>
        <a:effectLst/>
      </p:bgPr>
    </p:bg>
    <p:spTree>
      <p:nvGrpSpPr>
        <p:cNvPr id="71" name="Shape 71"/>
        <p:cNvGrpSpPr/>
        <p:nvPr/>
      </p:nvGrpSpPr>
      <p:grpSpPr>
        <a:xfrm>
          <a:off x="0" y="0"/>
          <a:ext cx="0" cy="0"/>
          <a:chOff x="0" y="0"/>
          <a:chExt cx="0" cy="0"/>
        </a:xfrm>
      </p:grpSpPr>
      <p:sp>
        <p:nvSpPr>
          <p:cNvPr id="72" name="Google Shape;72;p12"/>
          <p:cNvSpPr/>
          <p:nvPr/>
        </p:nvSpPr>
        <p:spPr>
          <a:xfrm>
            <a:off x="0" y="6"/>
            <a:ext cx="9144000" cy="61552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73" name="Google Shape;73;p12"/>
          <p:cNvSpPr txBox="1"/>
          <p:nvPr>
            <p:ph type="title"/>
          </p:nvPr>
        </p:nvSpPr>
        <p:spPr>
          <a:xfrm>
            <a:off x="829818" y="1173575"/>
            <a:ext cx="7475220" cy="1722025"/>
          </a:xfrm>
          <a:prstGeom prst="rect">
            <a:avLst/>
          </a:prstGeom>
          <a:noFill/>
          <a:ln>
            <a:noFill/>
          </a:ln>
        </p:spPr>
        <p:txBody>
          <a:bodyPr spcFirstLastPara="1" wrap="square" lIns="731500" tIns="731500" rIns="731500" bIns="81275" anchor="b" anchorCtr="0">
            <a:noAutofit/>
          </a:bodyPr>
          <a:lstStyle>
            <a:lvl1pPr lvl="0" algn="ctr">
              <a:lnSpc>
                <a:spcPct val="85000"/>
              </a:lnSpc>
              <a:spcBef>
                <a:spcPts val="0"/>
              </a:spcBef>
              <a:spcAft>
                <a:spcPts val="0"/>
              </a:spcAft>
              <a:buSzPts val="1400"/>
              <a:buNone/>
              <a:defRPr sz="5400" b="0"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2"/>
          <p:cNvSpPr txBox="1"/>
          <p:nvPr>
            <p:ph type="body" idx="1"/>
          </p:nvPr>
        </p:nvSpPr>
        <p:spPr>
          <a:xfrm>
            <a:off x="1282448" y="3006609"/>
            <a:ext cx="6576822" cy="1363807"/>
          </a:xfrm>
          <a:prstGeom prst="rect">
            <a:avLst/>
          </a:prstGeom>
          <a:noFill/>
          <a:ln>
            <a:noFill/>
          </a:ln>
        </p:spPr>
        <p:txBody>
          <a:bodyPr spcFirstLastPara="1" wrap="square" lIns="603500" tIns="365750" rIns="731500" bIns="81275" anchor="t" anchorCtr="0">
            <a:normAutofit/>
          </a:bodyPr>
          <a:lstStyle>
            <a:lvl1pPr marL="457200" lvl="0" indent="-228600" algn="ctr">
              <a:lnSpc>
                <a:spcPct val="100000"/>
              </a:lnSpc>
              <a:spcBef>
                <a:spcPts val="0"/>
              </a:spcBef>
              <a:spcAft>
                <a:spcPts val="0"/>
              </a:spcAft>
              <a:buSzPts val="2400"/>
              <a:buNone/>
              <a:defRPr sz="240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100000"/>
              </a:lnSpc>
              <a:spcBef>
                <a:spcPts val="2400"/>
              </a:spcBef>
              <a:spcAft>
                <a:spcPts val="0"/>
              </a:spcAft>
              <a:buSzPts val="1900"/>
              <a:buNone/>
              <a:defRPr sz="1900">
                <a:solidFill>
                  <a:srgbClr val="888888"/>
                </a:solidFill>
              </a:defRPr>
            </a:lvl2pPr>
            <a:lvl3pPr marL="1371600" lvl="2" indent="-228600" algn="l">
              <a:lnSpc>
                <a:spcPct val="100000"/>
              </a:lnSpc>
              <a:spcBef>
                <a:spcPts val="2400"/>
              </a:spcBef>
              <a:spcAft>
                <a:spcPts val="0"/>
              </a:spcAft>
              <a:buSzPts val="1600"/>
              <a:buNone/>
              <a:defRPr sz="1600">
                <a:solidFill>
                  <a:srgbClr val="888888"/>
                </a:solidFill>
              </a:defRPr>
            </a:lvl3pPr>
            <a:lvl4pPr marL="1828800" lvl="3" indent="-228600" algn="l">
              <a:lnSpc>
                <a:spcPct val="90000"/>
              </a:lnSpc>
              <a:spcBef>
                <a:spcPts val="2400"/>
              </a:spcBef>
              <a:spcAft>
                <a:spcPts val="0"/>
              </a:spcAft>
              <a:buSzPts val="1500"/>
              <a:buNone/>
              <a:defRPr sz="1500">
                <a:solidFill>
                  <a:srgbClr val="888888"/>
                </a:solidFill>
              </a:defRPr>
            </a:lvl4pPr>
            <a:lvl5pPr marL="2286000" lvl="4" indent="-228600" algn="l">
              <a:lnSpc>
                <a:spcPct val="90000"/>
              </a:lnSpc>
              <a:spcBef>
                <a:spcPts val="2400"/>
              </a:spcBef>
              <a:spcAft>
                <a:spcPts val="0"/>
              </a:spcAft>
              <a:buSzPts val="1500"/>
              <a:buNone/>
              <a:defRPr sz="1500">
                <a:solidFill>
                  <a:srgbClr val="888888"/>
                </a:solidFill>
              </a:defRPr>
            </a:lvl5pPr>
            <a:lvl6pPr marL="2743200" lvl="5" indent="-228600" algn="l">
              <a:spcBef>
                <a:spcPts val="24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p:txBody>
      </p:sp>
      <p:sp>
        <p:nvSpPr>
          <p:cNvPr id="75" name="Google Shape;75;p12"/>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ntent (Smaller)">
  <p:cSld name="One Content (Smaller)">
    <p:spTree>
      <p:nvGrpSpPr>
        <p:cNvPr id="76" name="Shape 76"/>
        <p:cNvGrpSpPr/>
        <p:nvPr/>
      </p:nvGrpSpPr>
      <p:grpSpPr>
        <a:xfrm>
          <a:off x="0" y="0"/>
          <a:ext cx="0" cy="0"/>
          <a:chOff x="0" y="0"/>
          <a:chExt cx="0" cy="0"/>
        </a:xfrm>
      </p:grpSpPr>
      <p:sp>
        <p:nvSpPr>
          <p:cNvPr id="77" name="Google Shape;77;p13"/>
          <p:cNvSpPr txBox="1"/>
          <p:nvPr>
            <p:ph type="body" idx="1"/>
          </p:nvPr>
        </p:nvSpPr>
        <p:spPr>
          <a:xfrm>
            <a:off x="1" y="1143000"/>
            <a:ext cx="9132239" cy="502920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55600" algn="l">
              <a:lnSpc>
                <a:spcPct val="100000"/>
              </a:lnSpc>
              <a:spcBef>
                <a:spcPts val="2400"/>
              </a:spcBef>
              <a:spcAft>
                <a:spcPts val="0"/>
              </a:spcAft>
              <a:buSzPts val="2000"/>
              <a:buChar char="•"/>
              <a:defRPr sz="20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42900" algn="l">
              <a:lnSpc>
                <a:spcPct val="100000"/>
              </a:lnSpc>
              <a:spcBef>
                <a:spcPts val="2400"/>
              </a:spcBef>
              <a:spcAft>
                <a:spcPts val="0"/>
              </a:spcAft>
              <a:buSzPts val="1800"/>
              <a:buChar char="✔"/>
              <a:defRPr sz="18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17500" algn="l">
              <a:lnSpc>
                <a:spcPct val="100000"/>
              </a:lnSpc>
              <a:spcBef>
                <a:spcPts val="2400"/>
              </a:spcBef>
              <a:spcAft>
                <a:spcPts val="0"/>
              </a:spcAft>
              <a:buSzPts val="1400"/>
              <a:buChar char="•"/>
              <a:defRPr sz="14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04800" algn="l">
              <a:lnSpc>
                <a:spcPct val="100000"/>
              </a:lnSpc>
              <a:spcBef>
                <a:spcPts val="2400"/>
              </a:spcBef>
              <a:spcAft>
                <a:spcPts val="0"/>
              </a:spcAft>
              <a:buSzPts val="1200"/>
              <a:buChar char="•"/>
              <a:defRPr sz="12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8" name="Google Shape;78;p13"/>
          <p:cNvSpPr txBox="1"/>
          <p:nvPr>
            <p:ph type="title"/>
          </p:nvPr>
        </p:nvSpPr>
        <p:spPr>
          <a:xfrm>
            <a:off x="-11760" y="20"/>
            <a:ext cx="9144000" cy="1447781"/>
          </a:xfrm>
          <a:prstGeom prst="rect">
            <a:avLst/>
          </a:prstGeom>
          <a:noFill/>
          <a:ln>
            <a:noFill/>
          </a:ln>
        </p:spPr>
        <p:txBody>
          <a:bodyPr spcFirstLastPara="1" wrap="square" lIns="731500" tIns="731500" rIns="731500" bIns="81275" anchor="t" anchorCtr="0">
            <a:normAutofit/>
          </a:bodyPr>
          <a:lstStyle>
            <a:lvl1pPr lvl="0" algn="l">
              <a:lnSpc>
                <a:spcPct val="90000"/>
              </a:lnSpc>
              <a:spcBef>
                <a:spcPts val="0"/>
              </a:spcBef>
              <a:spcAft>
                <a:spcPts val="0"/>
              </a:spcAft>
              <a:buSzPts val="1400"/>
              <a:buNone/>
              <a:defRPr sz="3600">
                <a:solidFill>
                  <a:srgbClr val="002142"/>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3"/>
          <p:cNvSpPr txBox="1"/>
          <p:nvPr>
            <p:ph type="sldNum" idx="12"/>
          </p:nvPr>
        </p:nvSpPr>
        <p:spPr>
          <a:xfrm>
            <a:off x="8286750" y="6403756"/>
            <a:ext cx="514350" cy="301844"/>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One Content (Smaller)">
  <p:cSld name="1_One Content (Smaller)">
    <p:bg>
      <p:bgPr>
        <a:solidFill>
          <a:srgbClr val="002142"/>
        </a:solidFill>
        <a:effectLst/>
      </p:bgPr>
    </p:bg>
    <p:spTree>
      <p:nvGrpSpPr>
        <p:cNvPr id="80" name="Shape 80"/>
        <p:cNvGrpSpPr/>
        <p:nvPr/>
      </p:nvGrpSpPr>
      <p:grpSpPr>
        <a:xfrm>
          <a:off x="0" y="0"/>
          <a:ext cx="0" cy="0"/>
          <a:chOff x="0" y="0"/>
          <a:chExt cx="0" cy="0"/>
        </a:xfrm>
      </p:grpSpPr>
      <p:sp>
        <p:nvSpPr>
          <p:cNvPr id="81" name="Google Shape;81;p14"/>
          <p:cNvSpPr txBox="1"/>
          <p:nvPr>
            <p:ph type="body" idx="1"/>
          </p:nvPr>
        </p:nvSpPr>
        <p:spPr>
          <a:xfrm>
            <a:off x="1" y="1143000"/>
            <a:ext cx="9132239" cy="502920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400"/>
              <a:buNone/>
              <a:defRPr sz="24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55600" algn="l">
              <a:lnSpc>
                <a:spcPct val="100000"/>
              </a:lnSpc>
              <a:spcBef>
                <a:spcPts val="2400"/>
              </a:spcBef>
              <a:spcAft>
                <a:spcPts val="0"/>
              </a:spcAft>
              <a:buSzPts val="2000"/>
              <a:buChar char="•"/>
              <a:defRPr sz="20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42900" algn="l">
              <a:lnSpc>
                <a:spcPct val="100000"/>
              </a:lnSpc>
              <a:spcBef>
                <a:spcPts val="2400"/>
              </a:spcBef>
              <a:spcAft>
                <a:spcPts val="0"/>
              </a:spcAft>
              <a:buSzPts val="1800"/>
              <a:buChar char="✔"/>
              <a:defRPr sz="18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17500" algn="l">
              <a:lnSpc>
                <a:spcPct val="100000"/>
              </a:lnSpc>
              <a:spcBef>
                <a:spcPts val="2400"/>
              </a:spcBef>
              <a:spcAft>
                <a:spcPts val="0"/>
              </a:spcAft>
              <a:buSzPts val="1400"/>
              <a:buChar char="•"/>
              <a:defRPr sz="14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04800" algn="l">
              <a:lnSpc>
                <a:spcPct val="100000"/>
              </a:lnSpc>
              <a:spcBef>
                <a:spcPts val="2400"/>
              </a:spcBef>
              <a:spcAft>
                <a:spcPts val="0"/>
              </a:spcAft>
              <a:buSzPts val="1200"/>
              <a:buChar char="•"/>
              <a:defRPr sz="12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2" name="Google Shape;82;p14"/>
          <p:cNvSpPr txBox="1"/>
          <p:nvPr>
            <p:ph type="title"/>
          </p:nvPr>
        </p:nvSpPr>
        <p:spPr>
          <a:xfrm>
            <a:off x="-11760" y="20"/>
            <a:ext cx="9144000" cy="1447781"/>
          </a:xfrm>
          <a:prstGeom prst="rect">
            <a:avLst/>
          </a:prstGeom>
          <a:noFill/>
          <a:ln>
            <a:noFill/>
          </a:ln>
        </p:spPr>
        <p:txBody>
          <a:bodyPr spcFirstLastPara="1" wrap="square" lIns="731500" tIns="731500" rIns="731500" bIns="81275" anchor="t" anchorCtr="0">
            <a:normAutofit/>
          </a:bodyPr>
          <a:lstStyle>
            <a:lvl1pPr lvl="0" algn="l">
              <a:lnSpc>
                <a:spcPct val="90000"/>
              </a:lnSpc>
              <a:spcBef>
                <a:spcPts val="0"/>
              </a:spcBef>
              <a:spcAft>
                <a:spcPts val="0"/>
              </a:spcAft>
              <a:buSzPts val="1400"/>
              <a:buNone/>
              <a:defRPr sz="3600">
                <a:solidFill>
                  <a:srgbClr val="002142"/>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3" name="Google Shape;83;p14"/>
          <p:cNvSpPr txBox="1"/>
          <p:nvPr>
            <p:ph type="sldNum" idx="12"/>
          </p:nvPr>
        </p:nvSpPr>
        <p:spPr>
          <a:xfrm>
            <a:off x="8286750" y="6403756"/>
            <a:ext cx="514350" cy="301844"/>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Smaller)">
  <p:cSld name="Two Content (Smaller)">
    <p:spTree>
      <p:nvGrpSpPr>
        <p:cNvPr id="84" name="Shape 84"/>
        <p:cNvGrpSpPr/>
        <p:nvPr/>
      </p:nvGrpSpPr>
      <p:grpSpPr>
        <a:xfrm>
          <a:off x="0" y="0"/>
          <a:ext cx="0" cy="0"/>
          <a:chOff x="0" y="0"/>
          <a:chExt cx="0" cy="0"/>
        </a:xfrm>
      </p:grpSpPr>
      <p:sp>
        <p:nvSpPr>
          <p:cNvPr id="85" name="Google Shape;85;p15"/>
          <p:cNvSpPr txBox="1"/>
          <p:nvPr>
            <p:ph type="title"/>
          </p:nvPr>
        </p:nvSpPr>
        <p:spPr>
          <a:xfrm>
            <a:off x="-11760" y="19"/>
            <a:ext cx="9144000" cy="1475213"/>
          </a:xfrm>
          <a:prstGeom prst="rect">
            <a:avLst/>
          </a:prstGeom>
          <a:noFill/>
          <a:ln>
            <a:noFill/>
          </a:ln>
        </p:spPr>
        <p:txBody>
          <a:bodyPr spcFirstLastPara="1" wrap="square" lIns="731500" tIns="731500" rIns="731500" bIns="81275" anchor="t" anchorCtr="0">
            <a:noAutofit/>
          </a:bodyPr>
          <a:lstStyle>
            <a:lvl1pPr lvl="0" algn="l">
              <a:lnSpc>
                <a:spcPct val="90000"/>
              </a:lnSpc>
              <a:spcBef>
                <a:spcPts val="0"/>
              </a:spcBef>
              <a:spcAft>
                <a:spcPts val="0"/>
              </a:spcAft>
              <a:buSzPts val="1400"/>
              <a:buNone/>
              <a:defRPr sz="3600">
                <a:solidFill>
                  <a:srgbClr val="002142"/>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15"/>
          <p:cNvSpPr txBox="1"/>
          <p:nvPr>
            <p:ph type="body" idx="1"/>
          </p:nvPr>
        </p:nvSpPr>
        <p:spPr>
          <a:xfrm>
            <a:off x="1539" y="1143000"/>
            <a:ext cx="4570462" cy="502920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400"/>
              <a:buNone/>
              <a:defRPr sz="2400" b="0" i="0">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55600" algn="l">
              <a:lnSpc>
                <a:spcPct val="100000"/>
              </a:lnSpc>
              <a:spcBef>
                <a:spcPts val="2400"/>
              </a:spcBef>
              <a:spcAft>
                <a:spcPts val="0"/>
              </a:spcAft>
              <a:buSzPts val="2000"/>
              <a:buChar char="•"/>
              <a:defRPr sz="2000" b="0" i="0">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42900" algn="l">
              <a:lnSpc>
                <a:spcPct val="100000"/>
              </a:lnSpc>
              <a:spcBef>
                <a:spcPts val="2400"/>
              </a:spcBef>
              <a:spcAft>
                <a:spcPts val="0"/>
              </a:spcAft>
              <a:buSzPts val="1800"/>
              <a:buChar char="✔"/>
              <a:defRPr sz="1800" b="0" i="0">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81000" algn="l">
              <a:spcBef>
                <a:spcPts val="240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87" name="Google Shape;87;p15"/>
          <p:cNvSpPr txBox="1"/>
          <p:nvPr>
            <p:ph type="body" idx="2"/>
          </p:nvPr>
        </p:nvSpPr>
        <p:spPr>
          <a:xfrm>
            <a:off x="4581525" y="1143000"/>
            <a:ext cx="4550715" cy="5029200"/>
          </a:xfrm>
          <a:prstGeom prst="rect">
            <a:avLst/>
          </a:prstGeom>
          <a:noFill/>
          <a:ln>
            <a:noFill/>
          </a:ln>
        </p:spPr>
        <p:txBody>
          <a:bodyPr spcFirstLastPara="1" wrap="square" lIns="603500" tIns="365750" rIns="731500" bIns="81275" anchor="t" anchorCtr="0">
            <a:normAutofit/>
          </a:bodyPr>
          <a:lstStyle>
            <a:lvl1pPr marL="457200" lvl="0" indent="-228600" algn="l">
              <a:lnSpc>
                <a:spcPct val="100000"/>
              </a:lnSpc>
              <a:spcBef>
                <a:spcPts val="0"/>
              </a:spcBef>
              <a:spcAft>
                <a:spcPts val="0"/>
              </a:spcAft>
              <a:buSzPts val="2400"/>
              <a:buNone/>
              <a:defRPr sz="2400" b="0" i="0">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55600" algn="l">
              <a:lnSpc>
                <a:spcPct val="100000"/>
              </a:lnSpc>
              <a:spcBef>
                <a:spcPts val="2400"/>
              </a:spcBef>
              <a:spcAft>
                <a:spcPts val="0"/>
              </a:spcAft>
              <a:buSzPts val="2000"/>
              <a:buChar char="•"/>
              <a:defRPr sz="2000" b="0" i="0">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42900" algn="l">
              <a:lnSpc>
                <a:spcPct val="100000"/>
              </a:lnSpc>
              <a:spcBef>
                <a:spcPts val="2400"/>
              </a:spcBef>
              <a:spcAft>
                <a:spcPts val="0"/>
              </a:spcAft>
              <a:buSzPts val="1800"/>
              <a:buChar char="✔"/>
              <a:defRPr sz="1800" b="0" i="0">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30200" algn="l">
              <a:lnSpc>
                <a:spcPct val="90000"/>
              </a:lnSpc>
              <a:spcBef>
                <a:spcPts val="2400"/>
              </a:spcBef>
              <a:spcAft>
                <a:spcPts val="0"/>
              </a:spcAft>
              <a:buSzPts val="1600"/>
              <a:buChar char="•"/>
              <a:defRPr>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8" name="Google Shape;88;p15"/>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wo Content (Smaller)">
  <p:cSld name="1_Two Content (Smaller)">
    <p:bg>
      <p:bgPr>
        <a:solidFill>
          <a:srgbClr val="002142"/>
        </a:solidFill>
        <a:effectLst/>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11760" y="19"/>
            <a:ext cx="9144000" cy="1475213"/>
          </a:xfrm>
          <a:prstGeom prst="rect">
            <a:avLst/>
          </a:prstGeom>
          <a:noFill/>
          <a:ln>
            <a:noFill/>
          </a:ln>
        </p:spPr>
        <p:txBody>
          <a:bodyPr spcFirstLastPara="1" wrap="square" lIns="731500" tIns="731500" rIns="731500" bIns="81275" anchor="t" anchorCtr="0">
            <a:noAutofit/>
          </a:bodyPr>
          <a:lstStyle>
            <a:lvl1pPr lvl="0" algn="l">
              <a:lnSpc>
                <a:spcPct val="90000"/>
              </a:lnSpc>
              <a:spcBef>
                <a:spcPts val="0"/>
              </a:spcBef>
              <a:spcAft>
                <a:spcPts val="0"/>
              </a:spcAft>
              <a:buSzPts val="1400"/>
              <a:buNone/>
              <a:defRPr sz="360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1" name="Google Shape;91;p16"/>
          <p:cNvSpPr txBox="1"/>
          <p:nvPr>
            <p:ph type="body" idx="1"/>
          </p:nvPr>
        </p:nvSpPr>
        <p:spPr>
          <a:xfrm>
            <a:off x="1539" y="1143000"/>
            <a:ext cx="4570462" cy="502920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400"/>
              <a:buNone/>
              <a:defRPr sz="24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55600" algn="l">
              <a:lnSpc>
                <a:spcPct val="100000"/>
              </a:lnSpc>
              <a:spcBef>
                <a:spcPts val="2400"/>
              </a:spcBef>
              <a:spcAft>
                <a:spcPts val="0"/>
              </a:spcAft>
              <a:buSzPts val="2000"/>
              <a:buChar char="•"/>
              <a:defRPr sz="20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42900" algn="l">
              <a:lnSpc>
                <a:spcPct val="100000"/>
              </a:lnSpc>
              <a:spcBef>
                <a:spcPts val="2400"/>
              </a:spcBef>
              <a:spcAft>
                <a:spcPts val="0"/>
              </a:spcAft>
              <a:buSzPts val="1800"/>
              <a:buChar char="✔"/>
              <a:defRPr sz="18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81000" algn="l">
              <a:spcBef>
                <a:spcPts val="240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92" name="Google Shape;92;p16"/>
          <p:cNvSpPr txBox="1"/>
          <p:nvPr>
            <p:ph type="body" idx="2"/>
          </p:nvPr>
        </p:nvSpPr>
        <p:spPr>
          <a:xfrm>
            <a:off x="4581525" y="1143000"/>
            <a:ext cx="4550715" cy="5029200"/>
          </a:xfrm>
          <a:prstGeom prst="rect">
            <a:avLst/>
          </a:prstGeom>
          <a:noFill/>
          <a:ln>
            <a:noFill/>
          </a:ln>
        </p:spPr>
        <p:txBody>
          <a:bodyPr spcFirstLastPara="1" wrap="square" lIns="603500" tIns="365750" rIns="731500" bIns="81275" anchor="t" anchorCtr="0">
            <a:normAutofit/>
          </a:bodyPr>
          <a:lstStyle>
            <a:lvl1pPr marL="457200" lvl="0" indent="-228600" algn="l">
              <a:lnSpc>
                <a:spcPct val="100000"/>
              </a:lnSpc>
              <a:spcBef>
                <a:spcPts val="0"/>
              </a:spcBef>
              <a:spcAft>
                <a:spcPts val="0"/>
              </a:spcAft>
              <a:buSzPts val="2400"/>
              <a:buNone/>
              <a:defRPr sz="24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55600" algn="l">
              <a:lnSpc>
                <a:spcPct val="100000"/>
              </a:lnSpc>
              <a:spcBef>
                <a:spcPts val="2400"/>
              </a:spcBef>
              <a:spcAft>
                <a:spcPts val="0"/>
              </a:spcAft>
              <a:buSzPts val="2000"/>
              <a:buChar char="•"/>
              <a:defRPr sz="20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42900" algn="l">
              <a:lnSpc>
                <a:spcPct val="100000"/>
              </a:lnSpc>
              <a:spcBef>
                <a:spcPts val="2400"/>
              </a:spcBef>
              <a:spcAft>
                <a:spcPts val="0"/>
              </a:spcAft>
              <a:buSzPts val="1800"/>
              <a:buChar char="✔"/>
              <a:defRPr sz="18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30200" algn="l">
              <a:lnSpc>
                <a:spcPct val="90000"/>
              </a:lnSpc>
              <a:spcBef>
                <a:spcPts val="2400"/>
              </a:spcBef>
              <a:spcAft>
                <a:spcPts val="0"/>
              </a:spcAft>
              <a:buSzPts val="1600"/>
              <a:buChar char="•"/>
              <a:defRPr>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93" name="Google Shape;93;p16"/>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Break Alternate (Smaller)">
  <p:cSld name="Section Break Alternate (Smaller)">
    <p:spTree>
      <p:nvGrpSpPr>
        <p:cNvPr id="94" name="Shape 94"/>
        <p:cNvGrpSpPr/>
        <p:nvPr/>
      </p:nvGrpSpPr>
      <p:grpSpPr>
        <a:xfrm>
          <a:off x="0" y="0"/>
          <a:ext cx="0" cy="0"/>
          <a:chOff x="0" y="0"/>
          <a:chExt cx="0" cy="0"/>
        </a:xfrm>
      </p:grpSpPr>
      <p:sp>
        <p:nvSpPr>
          <p:cNvPr id="95" name="Google Shape;95;p17"/>
          <p:cNvSpPr/>
          <p:nvPr/>
        </p:nvSpPr>
        <p:spPr>
          <a:xfrm>
            <a:off x="0" y="6"/>
            <a:ext cx="9144000" cy="6155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6" name="Google Shape;96;p17"/>
          <p:cNvSpPr txBox="1"/>
          <p:nvPr>
            <p:ph type="title"/>
          </p:nvPr>
        </p:nvSpPr>
        <p:spPr>
          <a:xfrm>
            <a:off x="829818" y="1173575"/>
            <a:ext cx="7475220" cy="1722025"/>
          </a:xfrm>
          <a:prstGeom prst="rect">
            <a:avLst/>
          </a:prstGeom>
          <a:noFill/>
          <a:ln>
            <a:noFill/>
          </a:ln>
        </p:spPr>
        <p:txBody>
          <a:bodyPr spcFirstLastPara="1" wrap="square" lIns="731500" tIns="731500" rIns="731500" bIns="81275" anchor="b" anchorCtr="0">
            <a:noAutofit/>
          </a:bodyPr>
          <a:lstStyle>
            <a:lvl1pPr lvl="0" algn="ctr">
              <a:lnSpc>
                <a:spcPct val="85000"/>
              </a:lnSpc>
              <a:spcBef>
                <a:spcPts val="0"/>
              </a:spcBef>
              <a:spcAft>
                <a:spcPts val="0"/>
              </a:spcAft>
              <a:buSzPts val="1400"/>
              <a:buNone/>
              <a:defRPr sz="4800" b="0" cap="none">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7" name="Google Shape;97;p17"/>
          <p:cNvSpPr txBox="1"/>
          <p:nvPr>
            <p:ph type="body" idx="1"/>
          </p:nvPr>
        </p:nvSpPr>
        <p:spPr>
          <a:xfrm>
            <a:off x="1282448" y="3006609"/>
            <a:ext cx="6576822" cy="1363807"/>
          </a:xfrm>
          <a:prstGeom prst="rect">
            <a:avLst/>
          </a:prstGeom>
          <a:noFill/>
          <a:ln>
            <a:noFill/>
          </a:ln>
        </p:spPr>
        <p:txBody>
          <a:bodyPr spcFirstLastPara="1" wrap="square" lIns="603500" tIns="365750" rIns="731500" bIns="81275" anchor="t" anchorCtr="0">
            <a:normAutofit/>
          </a:bodyPr>
          <a:lstStyle>
            <a:lvl1pPr marL="457200" lvl="0" indent="-228600" algn="ctr">
              <a:lnSpc>
                <a:spcPct val="100000"/>
              </a:lnSpc>
              <a:spcBef>
                <a:spcPts val="0"/>
              </a:spcBef>
              <a:spcAft>
                <a:spcPts val="0"/>
              </a:spcAft>
              <a:buSzPts val="2400"/>
              <a:buNone/>
              <a:defRPr sz="2400">
                <a:solidFill>
                  <a:srgbClr val="959595"/>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100000"/>
              </a:lnSpc>
              <a:spcBef>
                <a:spcPts val="2400"/>
              </a:spcBef>
              <a:spcAft>
                <a:spcPts val="0"/>
              </a:spcAft>
              <a:buSzPts val="1900"/>
              <a:buNone/>
              <a:defRPr sz="1900">
                <a:solidFill>
                  <a:srgbClr val="888888"/>
                </a:solidFill>
              </a:defRPr>
            </a:lvl2pPr>
            <a:lvl3pPr marL="1371600" lvl="2" indent="-228600" algn="l">
              <a:lnSpc>
                <a:spcPct val="100000"/>
              </a:lnSpc>
              <a:spcBef>
                <a:spcPts val="2400"/>
              </a:spcBef>
              <a:spcAft>
                <a:spcPts val="0"/>
              </a:spcAft>
              <a:buSzPts val="1600"/>
              <a:buNone/>
              <a:defRPr sz="1600">
                <a:solidFill>
                  <a:srgbClr val="888888"/>
                </a:solidFill>
              </a:defRPr>
            </a:lvl3pPr>
            <a:lvl4pPr marL="1828800" lvl="3" indent="-228600" algn="l">
              <a:lnSpc>
                <a:spcPct val="90000"/>
              </a:lnSpc>
              <a:spcBef>
                <a:spcPts val="2400"/>
              </a:spcBef>
              <a:spcAft>
                <a:spcPts val="0"/>
              </a:spcAft>
              <a:buSzPts val="1500"/>
              <a:buNone/>
              <a:defRPr sz="1500">
                <a:solidFill>
                  <a:srgbClr val="888888"/>
                </a:solidFill>
              </a:defRPr>
            </a:lvl4pPr>
            <a:lvl5pPr marL="2286000" lvl="4" indent="-228600" algn="l">
              <a:lnSpc>
                <a:spcPct val="90000"/>
              </a:lnSpc>
              <a:spcBef>
                <a:spcPts val="2400"/>
              </a:spcBef>
              <a:spcAft>
                <a:spcPts val="0"/>
              </a:spcAft>
              <a:buSzPts val="1500"/>
              <a:buNone/>
              <a:defRPr sz="1500">
                <a:solidFill>
                  <a:srgbClr val="888888"/>
                </a:solidFill>
              </a:defRPr>
            </a:lvl5pPr>
            <a:lvl6pPr marL="2743200" lvl="5" indent="-228600" algn="l">
              <a:spcBef>
                <a:spcPts val="24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p:txBody>
      </p:sp>
      <p:sp>
        <p:nvSpPr>
          <p:cNvPr id="98" name="Google Shape;98;p17"/>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Section Break Alternate (Smaller)">
  <p:cSld name="1_Section Break Alternate (Smaller)">
    <p:bg>
      <p:bgPr>
        <a:solidFill>
          <a:srgbClr val="002142"/>
        </a:solidFill>
        <a:effectLst/>
      </p:bgPr>
    </p:bg>
    <p:spTree>
      <p:nvGrpSpPr>
        <p:cNvPr id="99" name="Shape 99"/>
        <p:cNvGrpSpPr/>
        <p:nvPr/>
      </p:nvGrpSpPr>
      <p:grpSpPr>
        <a:xfrm>
          <a:off x="0" y="0"/>
          <a:ext cx="0" cy="0"/>
          <a:chOff x="0" y="0"/>
          <a:chExt cx="0" cy="0"/>
        </a:xfrm>
      </p:grpSpPr>
      <p:sp>
        <p:nvSpPr>
          <p:cNvPr id="100" name="Google Shape;100;p18"/>
          <p:cNvSpPr/>
          <p:nvPr/>
        </p:nvSpPr>
        <p:spPr>
          <a:xfrm>
            <a:off x="0" y="6"/>
            <a:ext cx="9144000" cy="6155267"/>
          </a:xfrm>
          <a:prstGeom prst="rect">
            <a:avLst/>
          </a:prstGeom>
          <a:solidFill>
            <a:schemeClr val="lt1">
              <a:alpha val="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1" name="Google Shape;101;p18"/>
          <p:cNvSpPr txBox="1"/>
          <p:nvPr>
            <p:ph type="title"/>
          </p:nvPr>
        </p:nvSpPr>
        <p:spPr>
          <a:xfrm>
            <a:off x="829818" y="1173575"/>
            <a:ext cx="7475220" cy="1722025"/>
          </a:xfrm>
          <a:prstGeom prst="rect">
            <a:avLst/>
          </a:prstGeom>
          <a:noFill/>
          <a:ln>
            <a:noFill/>
          </a:ln>
        </p:spPr>
        <p:txBody>
          <a:bodyPr spcFirstLastPara="1" wrap="square" lIns="731500" tIns="731500" rIns="731500" bIns="81275" anchor="b" anchorCtr="0">
            <a:noAutofit/>
          </a:bodyPr>
          <a:lstStyle>
            <a:lvl1pPr lvl="0" algn="ctr">
              <a:lnSpc>
                <a:spcPct val="85000"/>
              </a:lnSpc>
              <a:spcBef>
                <a:spcPts val="0"/>
              </a:spcBef>
              <a:spcAft>
                <a:spcPts val="0"/>
              </a:spcAft>
              <a:buSzPts val="1400"/>
              <a:buNone/>
              <a:defRPr sz="4800" b="0"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2" name="Google Shape;102;p18"/>
          <p:cNvSpPr txBox="1"/>
          <p:nvPr>
            <p:ph type="body" idx="1"/>
          </p:nvPr>
        </p:nvSpPr>
        <p:spPr>
          <a:xfrm>
            <a:off x="1282448" y="3006609"/>
            <a:ext cx="6576822" cy="1363807"/>
          </a:xfrm>
          <a:prstGeom prst="rect">
            <a:avLst/>
          </a:prstGeom>
          <a:noFill/>
          <a:ln>
            <a:noFill/>
          </a:ln>
        </p:spPr>
        <p:txBody>
          <a:bodyPr spcFirstLastPara="1" wrap="square" lIns="603500" tIns="365750" rIns="731500" bIns="81275" anchor="t" anchorCtr="0">
            <a:normAutofit/>
          </a:bodyPr>
          <a:lstStyle>
            <a:lvl1pPr marL="457200" lvl="0" indent="-228600" algn="ctr">
              <a:lnSpc>
                <a:spcPct val="100000"/>
              </a:lnSpc>
              <a:spcBef>
                <a:spcPts val="0"/>
              </a:spcBef>
              <a:spcAft>
                <a:spcPts val="0"/>
              </a:spcAft>
              <a:buSzPts val="2400"/>
              <a:buNone/>
              <a:defRPr sz="240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100000"/>
              </a:lnSpc>
              <a:spcBef>
                <a:spcPts val="2400"/>
              </a:spcBef>
              <a:spcAft>
                <a:spcPts val="0"/>
              </a:spcAft>
              <a:buSzPts val="1900"/>
              <a:buNone/>
              <a:defRPr sz="1900">
                <a:solidFill>
                  <a:srgbClr val="888888"/>
                </a:solidFill>
              </a:defRPr>
            </a:lvl2pPr>
            <a:lvl3pPr marL="1371600" lvl="2" indent="-228600" algn="l">
              <a:lnSpc>
                <a:spcPct val="100000"/>
              </a:lnSpc>
              <a:spcBef>
                <a:spcPts val="2400"/>
              </a:spcBef>
              <a:spcAft>
                <a:spcPts val="0"/>
              </a:spcAft>
              <a:buSzPts val="1600"/>
              <a:buNone/>
              <a:defRPr sz="1600">
                <a:solidFill>
                  <a:srgbClr val="888888"/>
                </a:solidFill>
              </a:defRPr>
            </a:lvl3pPr>
            <a:lvl4pPr marL="1828800" lvl="3" indent="-228600" algn="l">
              <a:lnSpc>
                <a:spcPct val="90000"/>
              </a:lnSpc>
              <a:spcBef>
                <a:spcPts val="2400"/>
              </a:spcBef>
              <a:spcAft>
                <a:spcPts val="0"/>
              </a:spcAft>
              <a:buSzPts val="1500"/>
              <a:buNone/>
              <a:defRPr sz="1500">
                <a:solidFill>
                  <a:srgbClr val="888888"/>
                </a:solidFill>
              </a:defRPr>
            </a:lvl4pPr>
            <a:lvl5pPr marL="2286000" lvl="4" indent="-228600" algn="l">
              <a:lnSpc>
                <a:spcPct val="90000"/>
              </a:lnSpc>
              <a:spcBef>
                <a:spcPts val="2400"/>
              </a:spcBef>
              <a:spcAft>
                <a:spcPts val="0"/>
              </a:spcAft>
              <a:buSzPts val="1500"/>
              <a:buNone/>
              <a:defRPr sz="1500">
                <a:solidFill>
                  <a:srgbClr val="888888"/>
                </a:solidFill>
              </a:defRPr>
            </a:lvl5pPr>
            <a:lvl6pPr marL="2743200" lvl="5" indent="-228600" algn="l">
              <a:spcBef>
                <a:spcPts val="24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p:txBody>
      </p:sp>
      <p:sp>
        <p:nvSpPr>
          <p:cNvPr id="103" name="Google Shape;103;p18"/>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2_Blank">
  <p:cSld name="BLANK">
    <p:spTree>
      <p:nvGrpSpPr>
        <p:cNvPr id="104" name="Shape 104"/>
        <p:cNvGrpSpPr/>
        <p:nvPr/>
      </p:nvGrpSpPr>
      <p:grpSpPr>
        <a:xfrm>
          <a:off x="0" y="0"/>
          <a:ext cx="0" cy="0"/>
          <a:chOff x="0" y="0"/>
          <a:chExt cx="0" cy="0"/>
        </a:xfrm>
      </p:grpSpPr>
      <p:sp>
        <p:nvSpPr>
          <p:cNvPr id="105" name="Google Shape;105;p19"/>
          <p:cNvSpPr txBox="1"/>
          <p:nvPr>
            <p:ph type="sldNum" idx="12"/>
          </p:nvPr>
        </p:nvSpPr>
        <p:spPr>
          <a:xfrm>
            <a:off x="8286750" y="63737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6" name="Shape 106"/>
        <p:cNvGrpSpPr/>
        <p:nvPr/>
      </p:nvGrpSpPr>
      <p:grpSpPr>
        <a:xfrm>
          <a:off x="0" y="0"/>
          <a:ext cx="0" cy="0"/>
          <a:chOff x="0" y="0"/>
          <a:chExt cx="0" cy="0"/>
        </a:xfrm>
      </p:grpSpPr>
      <p:sp>
        <p:nvSpPr>
          <p:cNvPr id="107" name="Google Shape;107;p20"/>
          <p:cNvSpPr txBox="1"/>
          <p:nvPr>
            <p:ph type="ctrTitle"/>
          </p:nvPr>
        </p:nvSpPr>
        <p:spPr>
          <a:xfrm>
            <a:off x="685800" y="2130425"/>
            <a:ext cx="7772400" cy="1470025"/>
          </a:xfrm>
          <a:prstGeom prst="rect">
            <a:avLst/>
          </a:prstGeom>
          <a:noFill/>
          <a:ln>
            <a:noFill/>
          </a:ln>
        </p:spPr>
        <p:txBody>
          <a:bodyPr spcFirstLastPara="1" wrap="square" lIns="731500" tIns="731500" rIns="731500" bIns="81275"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8" name="Google Shape;108;p20"/>
          <p:cNvSpPr txBox="1"/>
          <p:nvPr>
            <p:ph type="subTitle" idx="1"/>
          </p:nvPr>
        </p:nvSpPr>
        <p:spPr>
          <a:xfrm>
            <a:off x="1371600" y="3886200"/>
            <a:ext cx="6400800" cy="1752600"/>
          </a:xfrm>
          <a:prstGeom prst="rect">
            <a:avLst/>
          </a:prstGeom>
          <a:noFill/>
          <a:ln>
            <a:noFill/>
          </a:ln>
        </p:spPr>
        <p:txBody>
          <a:bodyPr spcFirstLastPara="1" wrap="square" lIns="603500" tIns="365750" rIns="731500" bIns="81275" anchor="t" anchorCtr="0">
            <a:noAutofit/>
          </a:bodyPr>
          <a:lstStyle>
            <a:lvl1pPr lvl="0" algn="ctr">
              <a:lnSpc>
                <a:spcPct val="100000"/>
              </a:lnSpc>
              <a:spcBef>
                <a:spcPts val="0"/>
              </a:spcBef>
              <a:spcAft>
                <a:spcPts val="0"/>
              </a:spcAft>
              <a:buSzPts val="2800"/>
              <a:buNone/>
              <a:defRPr>
                <a:solidFill>
                  <a:srgbClr val="888888"/>
                </a:solidFill>
              </a:defRPr>
            </a:lvl1pPr>
            <a:lvl2pPr lvl="1" algn="ctr">
              <a:lnSpc>
                <a:spcPct val="100000"/>
              </a:lnSpc>
              <a:spcBef>
                <a:spcPts val="2400"/>
              </a:spcBef>
              <a:spcAft>
                <a:spcPts val="0"/>
              </a:spcAft>
              <a:buSzPts val="2400"/>
              <a:buNone/>
              <a:defRPr>
                <a:solidFill>
                  <a:srgbClr val="888888"/>
                </a:solidFill>
              </a:defRPr>
            </a:lvl2pPr>
            <a:lvl3pPr lvl="2" algn="ctr">
              <a:lnSpc>
                <a:spcPct val="100000"/>
              </a:lnSpc>
              <a:spcBef>
                <a:spcPts val="2400"/>
              </a:spcBef>
              <a:spcAft>
                <a:spcPts val="0"/>
              </a:spcAft>
              <a:buSzPts val="2000"/>
              <a:buNone/>
              <a:defRPr>
                <a:solidFill>
                  <a:srgbClr val="888888"/>
                </a:solidFill>
              </a:defRPr>
            </a:lvl3pPr>
            <a:lvl4pPr lvl="3" algn="ctr">
              <a:lnSpc>
                <a:spcPct val="90000"/>
              </a:lnSpc>
              <a:spcBef>
                <a:spcPts val="2400"/>
              </a:spcBef>
              <a:spcAft>
                <a:spcPts val="0"/>
              </a:spcAft>
              <a:buSzPts val="1800"/>
              <a:buNone/>
              <a:defRPr>
                <a:solidFill>
                  <a:srgbClr val="888888"/>
                </a:solidFill>
              </a:defRPr>
            </a:lvl4pPr>
            <a:lvl5pPr lvl="4" algn="ctr">
              <a:lnSpc>
                <a:spcPct val="90000"/>
              </a:lnSpc>
              <a:spcBef>
                <a:spcPts val="2400"/>
              </a:spcBef>
              <a:spcAft>
                <a:spcPts val="0"/>
              </a:spcAft>
              <a:buSzPts val="1600"/>
              <a:buNone/>
              <a:defRPr>
                <a:solidFill>
                  <a:srgbClr val="888888"/>
                </a:solidFill>
              </a:defRPr>
            </a:lvl5pPr>
            <a:lvl6pPr lvl="5" algn="ctr">
              <a:spcBef>
                <a:spcPts val="240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p:txBody>
      </p:sp>
      <p:sp>
        <p:nvSpPr>
          <p:cNvPr id="109" name="Google Shape;109;p20"/>
          <p:cNvSpPr txBox="1"/>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0"/>
          <p:cNvSpPr txBox="1"/>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1" name="Google Shape;111;p20"/>
          <p:cNvSpPr txBox="1"/>
          <p:nvPr>
            <p:ph type="sldNum" idx="12"/>
          </p:nvPr>
        </p:nvSpPr>
        <p:spPr>
          <a:xfrm>
            <a:off x="8286750" y="63737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ntent">
  <p:cSld name="One Content">
    <p:spTree>
      <p:nvGrpSpPr>
        <p:cNvPr id="24" name="Shape 24"/>
        <p:cNvGrpSpPr/>
        <p:nvPr/>
      </p:nvGrpSpPr>
      <p:grpSpPr>
        <a:xfrm>
          <a:off x="0" y="0"/>
          <a:ext cx="0" cy="0"/>
          <a:chOff x="0" y="0"/>
          <a:chExt cx="0" cy="0"/>
        </a:xfrm>
      </p:grpSpPr>
      <p:sp>
        <p:nvSpPr>
          <p:cNvPr id="25" name="Google Shape;25;p3"/>
          <p:cNvSpPr txBox="1"/>
          <p:nvPr>
            <p:ph type="body" idx="1"/>
          </p:nvPr>
        </p:nvSpPr>
        <p:spPr>
          <a:xfrm>
            <a:off x="1" y="1295400"/>
            <a:ext cx="9132239" cy="487680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800"/>
              <a:buNone/>
              <a:defRPr sz="28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81000" algn="l">
              <a:lnSpc>
                <a:spcPct val="100000"/>
              </a:lnSpc>
              <a:spcBef>
                <a:spcPts val="2400"/>
              </a:spcBef>
              <a:spcAft>
                <a:spcPts val="0"/>
              </a:spcAft>
              <a:buSzPts val="2400"/>
              <a:buChar char="•"/>
              <a:defRPr sz="24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55600" algn="l">
              <a:lnSpc>
                <a:spcPct val="100000"/>
              </a:lnSpc>
              <a:spcBef>
                <a:spcPts val="2400"/>
              </a:spcBef>
              <a:spcAft>
                <a:spcPts val="0"/>
              </a:spcAft>
              <a:buSzPts val="2000"/>
              <a:buChar char="✔"/>
              <a:defRPr sz="20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30200" algn="l">
              <a:lnSpc>
                <a:spcPct val="100000"/>
              </a:lnSpc>
              <a:spcBef>
                <a:spcPts val="2400"/>
              </a:spcBef>
              <a:spcAft>
                <a:spcPts val="0"/>
              </a:spcAft>
              <a:buSzPts val="1600"/>
              <a:buChar char="•"/>
              <a:defRPr sz="16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17500" algn="l">
              <a:lnSpc>
                <a:spcPct val="100000"/>
              </a:lnSpc>
              <a:spcBef>
                <a:spcPts val="2400"/>
              </a:spcBef>
              <a:spcAft>
                <a:spcPts val="0"/>
              </a:spcAft>
              <a:buSzPts val="1400"/>
              <a:buChar char="•"/>
              <a:defRPr sz="1400" b="0" i="0">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6" name="Google Shape;26;p3"/>
          <p:cNvSpPr txBox="1"/>
          <p:nvPr>
            <p:ph type="title"/>
          </p:nvPr>
        </p:nvSpPr>
        <p:spPr>
          <a:xfrm>
            <a:off x="-11760" y="20"/>
            <a:ext cx="9144000" cy="1447781"/>
          </a:xfrm>
          <a:prstGeom prst="rect">
            <a:avLst/>
          </a:prstGeom>
          <a:noFill/>
          <a:ln>
            <a:noFill/>
          </a:ln>
        </p:spPr>
        <p:txBody>
          <a:bodyPr spcFirstLastPara="1" wrap="square" lIns="731500" tIns="731500" rIns="731500" bIns="81275" anchor="t" anchorCtr="0">
            <a:normAutofit/>
          </a:bodyPr>
          <a:lstStyle>
            <a:lvl1pPr lvl="0" algn="l">
              <a:lnSpc>
                <a:spcPct val="90000"/>
              </a:lnSpc>
              <a:spcBef>
                <a:spcPts val="0"/>
              </a:spcBef>
              <a:spcAft>
                <a:spcPts val="0"/>
              </a:spcAft>
              <a:buSzPts val="1400"/>
              <a:buNone/>
              <a:defRPr sz="4000">
                <a:solidFill>
                  <a:srgbClr val="002142"/>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3"/>
          <p:cNvSpPr txBox="1"/>
          <p:nvPr>
            <p:ph type="sldNum" idx="12"/>
          </p:nvPr>
        </p:nvSpPr>
        <p:spPr>
          <a:xfrm>
            <a:off x="8286750" y="6403756"/>
            <a:ext cx="514350" cy="301844"/>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1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Break">
  <p:cSld name="Section Break">
    <p:bg>
      <p:bgPr>
        <a:solidFill>
          <a:schemeClr val="lt1"/>
        </a:solidFill>
        <a:effectLst/>
      </p:bgPr>
    </p:bg>
    <p:spTree>
      <p:nvGrpSpPr>
        <p:cNvPr id="28" name="Shape 28"/>
        <p:cNvGrpSpPr/>
        <p:nvPr/>
      </p:nvGrpSpPr>
      <p:grpSpPr>
        <a:xfrm>
          <a:off x="0" y="0"/>
          <a:ext cx="0" cy="0"/>
          <a:chOff x="0" y="0"/>
          <a:chExt cx="0" cy="0"/>
        </a:xfrm>
      </p:grpSpPr>
      <p:sp>
        <p:nvSpPr>
          <p:cNvPr id="29" name="Google Shape;29;p4"/>
          <p:cNvSpPr/>
          <p:nvPr/>
        </p:nvSpPr>
        <p:spPr>
          <a:xfrm>
            <a:off x="-2722" y="2150535"/>
            <a:ext cx="9146722" cy="2556933"/>
          </a:xfrm>
          <a:prstGeom prst="rect">
            <a:avLst/>
          </a:prstGeom>
          <a:solidFill>
            <a:srgbClr val="00214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0" name="Google Shape;30;p4"/>
          <p:cNvSpPr txBox="1"/>
          <p:nvPr>
            <p:ph type="title"/>
          </p:nvPr>
        </p:nvSpPr>
        <p:spPr>
          <a:xfrm>
            <a:off x="242207" y="2614011"/>
            <a:ext cx="8915400" cy="1000257"/>
          </a:xfrm>
          <a:prstGeom prst="rect">
            <a:avLst/>
          </a:prstGeom>
          <a:noFill/>
          <a:ln>
            <a:noFill/>
          </a:ln>
        </p:spPr>
        <p:txBody>
          <a:bodyPr spcFirstLastPara="1" wrap="square" lIns="731500" tIns="731500" rIns="365750" bIns="81275" anchor="ctr" anchorCtr="0">
            <a:normAutofit/>
          </a:bodyPr>
          <a:lstStyle>
            <a:lvl1pPr lvl="0" algn="r">
              <a:lnSpc>
                <a:spcPct val="90000"/>
              </a:lnSpc>
              <a:spcBef>
                <a:spcPts val="0"/>
              </a:spcBef>
              <a:spcAft>
                <a:spcPts val="0"/>
              </a:spcAft>
              <a:buSzPts val="1400"/>
              <a:buNone/>
              <a:defRPr sz="44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4"/>
          <p:cNvSpPr txBox="1"/>
          <p:nvPr>
            <p:ph type="body" idx="1"/>
          </p:nvPr>
        </p:nvSpPr>
        <p:spPr>
          <a:xfrm>
            <a:off x="408758" y="3581400"/>
            <a:ext cx="8732520" cy="732868"/>
          </a:xfrm>
          <a:prstGeom prst="rect">
            <a:avLst/>
          </a:prstGeom>
          <a:noFill/>
          <a:ln>
            <a:noFill/>
          </a:ln>
        </p:spPr>
        <p:txBody>
          <a:bodyPr spcFirstLastPara="1" wrap="square" lIns="603500" tIns="365750" rIns="365750" bIns="81275" anchor="ctr" anchorCtr="0">
            <a:noAutofit/>
          </a:bodyPr>
          <a:lstStyle>
            <a:lvl1pPr marL="457200" lvl="0" indent="-228600" algn="r">
              <a:lnSpc>
                <a:spcPct val="100000"/>
              </a:lnSpc>
              <a:spcBef>
                <a:spcPts val="0"/>
              </a:spcBef>
              <a:spcAft>
                <a:spcPts val="0"/>
              </a:spcAft>
              <a:buSzPts val="1800"/>
              <a:buNone/>
              <a:defRPr sz="1800" b="0" i="0" cap="none">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228600" algn="l">
              <a:lnSpc>
                <a:spcPct val="100000"/>
              </a:lnSpc>
              <a:spcBef>
                <a:spcPts val="800"/>
              </a:spcBef>
              <a:spcAft>
                <a:spcPts val="0"/>
              </a:spcAft>
              <a:buSzPts val="3500"/>
              <a:buNone/>
              <a:defRPr sz="3500">
                <a:solidFill>
                  <a:srgbClr val="FFFFFF"/>
                </a:solidFill>
              </a:defRPr>
            </a:lvl2pPr>
            <a:lvl3pPr marL="1371600" lvl="2" indent="-342900" algn="l">
              <a:lnSpc>
                <a:spcPct val="100000"/>
              </a:lnSpc>
              <a:spcBef>
                <a:spcPts val="2400"/>
              </a:spcBef>
              <a:spcAft>
                <a:spcPts val="0"/>
              </a:spcAft>
              <a:buSzPts val="1800"/>
              <a:buChar char="✔"/>
              <a:defRPr/>
            </a:lvl3pPr>
            <a:lvl4pPr marL="1828800" lvl="3" indent="-342900" algn="l">
              <a:lnSpc>
                <a:spcPct val="90000"/>
              </a:lnSpc>
              <a:spcBef>
                <a:spcPts val="2400"/>
              </a:spcBef>
              <a:spcAft>
                <a:spcPts val="0"/>
              </a:spcAft>
              <a:buSzPts val="1800"/>
              <a:buChar char="•"/>
              <a:defRPr/>
            </a:lvl4pPr>
            <a:lvl5pPr marL="2286000" lvl="4" indent="-342900" algn="l">
              <a:lnSpc>
                <a:spcPct val="90000"/>
              </a:lnSpc>
              <a:spcBef>
                <a:spcPts val="2400"/>
              </a:spcBef>
              <a:spcAft>
                <a:spcPts val="0"/>
              </a:spcAft>
              <a:buSzPts val="1800"/>
              <a:buChar char="•"/>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2" name="Google Shape;32;p4"/>
          <p:cNvSpPr/>
          <p:nvPr/>
        </p:nvSpPr>
        <p:spPr>
          <a:xfrm>
            <a:off x="0" y="2133600"/>
            <a:ext cx="9144000" cy="45720"/>
          </a:xfrm>
          <a:prstGeom prst="rect">
            <a:avLst/>
          </a:prstGeom>
          <a:solidFill>
            <a:srgbClr val="959595"/>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3" name="Google Shape;33;p4"/>
          <p:cNvSpPr/>
          <p:nvPr/>
        </p:nvSpPr>
        <p:spPr>
          <a:xfrm>
            <a:off x="-2722" y="4678680"/>
            <a:ext cx="9144000" cy="45720"/>
          </a:xfrm>
          <a:prstGeom prst="rect">
            <a:avLst/>
          </a:prstGeom>
          <a:solidFill>
            <a:srgbClr val="959595"/>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34" name="Google Shape;34;p4"/>
          <p:cNvPicPr preferRelativeResize="0"/>
          <p:nvPr/>
        </p:nvPicPr>
        <p:blipFill rotWithShape="1">
          <a:blip r:embed="rId2"/>
          <a:srcRect/>
          <a:stretch>
            <a:fillRect/>
          </a:stretch>
        </p:blipFill>
        <p:spPr>
          <a:xfrm>
            <a:off x="6493424" y="6344000"/>
            <a:ext cx="1414368" cy="338481"/>
          </a:xfrm>
          <a:prstGeom prst="rect">
            <a:avLst/>
          </a:prstGeom>
          <a:noFill/>
          <a:ln>
            <a:noFill/>
          </a:ln>
        </p:spPr>
      </p:pic>
      <p:sp>
        <p:nvSpPr>
          <p:cNvPr id="35" name="Google Shape;35;p4"/>
          <p:cNvSpPr txBox="1"/>
          <p:nvPr/>
        </p:nvSpPr>
        <p:spPr>
          <a:xfrm>
            <a:off x="7979324" y="6365410"/>
            <a:ext cx="9932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rPr>
              <a:t>KATZ SCHOOL</a:t>
            </a:r>
            <a:endParaRPr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endParaRPr>
          </a:p>
        </p:txBody>
      </p:sp>
      <p:cxnSp>
        <p:nvCxnSpPr>
          <p:cNvPr id="36" name="Google Shape;36;p4"/>
          <p:cNvCxnSpPr/>
          <p:nvPr/>
        </p:nvCxnSpPr>
        <p:spPr>
          <a:xfrm>
            <a:off x="7979323" y="6367300"/>
            <a:ext cx="0" cy="291881"/>
          </a:xfrm>
          <a:prstGeom prst="straightConnector1">
            <a:avLst/>
          </a:prstGeom>
          <a:noFill/>
          <a:ln w="9525" cap="flat" cmpd="sng">
            <a:solidFill>
              <a:srgbClr val="C0BFB8"/>
            </a:solidFill>
            <a:prstDash val="solid"/>
            <a:round/>
            <a:headEnd type="none" w="sm" len="sm"/>
            <a:tailEnd type="none" w="sm" len="sm"/>
          </a:ln>
        </p:spPr>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4_Section Break">
  <p:cSld name="4_Section Break">
    <p:bg>
      <p:bgPr>
        <a:solidFill>
          <a:srgbClr val="002142"/>
        </a:solidFill>
        <a:effectLst/>
      </p:bgPr>
    </p:bg>
    <p:spTree>
      <p:nvGrpSpPr>
        <p:cNvPr id="37" name="Shape 37"/>
        <p:cNvGrpSpPr/>
        <p:nvPr/>
      </p:nvGrpSpPr>
      <p:grpSpPr>
        <a:xfrm>
          <a:off x="0" y="0"/>
          <a:ext cx="0" cy="0"/>
          <a:chOff x="0" y="0"/>
          <a:chExt cx="0" cy="0"/>
        </a:xfrm>
      </p:grpSpPr>
      <p:sp>
        <p:nvSpPr>
          <p:cNvPr id="38" name="Google Shape;38;p5"/>
          <p:cNvSpPr/>
          <p:nvPr/>
        </p:nvSpPr>
        <p:spPr>
          <a:xfrm>
            <a:off x="-2722" y="2150535"/>
            <a:ext cx="9146722" cy="2556933"/>
          </a:xfrm>
          <a:prstGeom prst="rect">
            <a:avLst/>
          </a:prstGeom>
          <a:solidFill>
            <a:srgbClr val="0D518E"/>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9" name="Google Shape;39;p5"/>
          <p:cNvSpPr txBox="1"/>
          <p:nvPr>
            <p:ph type="title"/>
          </p:nvPr>
        </p:nvSpPr>
        <p:spPr>
          <a:xfrm>
            <a:off x="242207" y="2362201"/>
            <a:ext cx="8915400" cy="1000257"/>
          </a:xfrm>
          <a:prstGeom prst="rect">
            <a:avLst/>
          </a:prstGeom>
          <a:noFill/>
          <a:ln>
            <a:noFill/>
          </a:ln>
        </p:spPr>
        <p:txBody>
          <a:bodyPr spcFirstLastPara="1" wrap="square" lIns="731500" tIns="731500" rIns="365750" bIns="81275" anchor="ctr" anchorCtr="0">
            <a:normAutofit/>
          </a:bodyPr>
          <a:lstStyle>
            <a:lvl1pPr lvl="0" algn="r">
              <a:lnSpc>
                <a:spcPct val="90000"/>
              </a:lnSpc>
              <a:spcBef>
                <a:spcPts val="0"/>
              </a:spcBef>
              <a:spcAft>
                <a:spcPts val="0"/>
              </a:spcAft>
              <a:buSzPts val="1400"/>
              <a:buNone/>
              <a:defRPr sz="44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5"/>
          <p:cNvSpPr txBox="1"/>
          <p:nvPr>
            <p:ph type="body" idx="1"/>
          </p:nvPr>
        </p:nvSpPr>
        <p:spPr>
          <a:xfrm>
            <a:off x="408758" y="3329590"/>
            <a:ext cx="8732520" cy="732868"/>
          </a:xfrm>
          <a:prstGeom prst="rect">
            <a:avLst/>
          </a:prstGeom>
          <a:noFill/>
          <a:ln>
            <a:noFill/>
          </a:ln>
        </p:spPr>
        <p:txBody>
          <a:bodyPr spcFirstLastPara="1" wrap="square" lIns="603500" tIns="365750" rIns="365750" bIns="81275" anchor="ctr" anchorCtr="0">
            <a:noAutofit/>
          </a:bodyPr>
          <a:lstStyle>
            <a:lvl1pPr marL="457200" lvl="0" indent="-228600" algn="r">
              <a:lnSpc>
                <a:spcPct val="100000"/>
              </a:lnSpc>
              <a:spcBef>
                <a:spcPts val="0"/>
              </a:spcBef>
              <a:spcAft>
                <a:spcPts val="0"/>
              </a:spcAft>
              <a:buSzPts val="1800"/>
              <a:buNone/>
              <a:defRPr sz="1800" b="0" i="0" cap="none">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228600" algn="l">
              <a:lnSpc>
                <a:spcPct val="100000"/>
              </a:lnSpc>
              <a:spcBef>
                <a:spcPts val="800"/>
              </a:spcBef>
              <a:spcAft>
                <a:spcPts val="0"/>
              </a:spcAft>
              <a:buSzPts val="3500"/>
              <a:buNone/>
              <a:defRPr sz="3500">
                <a:solidFill>
                  <a:srgbClr val="FFFFFF"/>
                </a:solidFill>
              </a:defRPr>
            </a:lvl2pPr>
            <a:lvl3pPr marL="1371600" lvl="2" indent="-342900" algn="l">
              <a:lnSpc>
                <a:spcPct val="100000"/>
              </a:lnSpc>
              <a:spcBef>
                <a:spcPts val="2400"/>
              </a:spcBef>
              <a:spcAft>
                <a:spcPts val="0"/>
              </a:spcAft>
              <a:buSzPts val="1800"/>
              <a:buChar char="✔"/>
              <a:defRPr/>
            </a:lvl3pPr>
            <a:lvl4pPr marL="1828800" lvl="3" indent="-342900" algn="l">
              <a:lnSpc>
                <a:spcPct val="90000"/>
              </a:lnSpc>
              <a:spcBef>
                <a:spcPts val="2400"/>
              </a:spcBef>
              <a:spcAft>
                <a:spcPts val="0"/>
              </a:spcAft>
              <a:buSzPts val="1800"/>
              <a:buChar char="•"/>
              <a:defRPr/>
            </a:lvl4pPr>
            <a:lvl5pPr marL="2286000" lvl="4" indent="-342900" algn="l">
              <a:lnSpc>
                <a:spcPct val="90000"/>
              </a:lnSpc>
              <a:spcBef>
                <a:spcPts val="2400"/>
              </a:spcBef>
              <a:spcAft>
                <a:spcPts val="0"/>
              </a:spcAft>
              <a:buSzPts val="1800"/>
              <a:buChar char="•"/>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1" name="Google Shape;41;p5"/>
          <p:cNvSpPr/>
          <p:nvPr/>
        </p:nvSpPr>
        <p:spPr>
          <a:xfrm>
            <a:off x="0" y="2133600"/>
            <a:ext cx="9144000" cy="45720"/>
          </a:xfrm>
          <a:prstGeom prst="rect">
            <a:avLst/>
          </a:prstGeom>
          <a:solidFill>
            <a:srgbClr val="959595"/>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42" name="Google Shape;42;p5"/>
          <p:cNvSpPr/>
          <p:nvPr/>
        </p:nvSpPr>
        <p:spPr>
          <a:xfrm>
            <a:off x="-2722" y="4678680"/>
            <a:ext cx="9144000" cy="45720"/>
          </a:xfrm>
          <a:prstGeom prst="rect">
            <a:avLst/>
          </a:prstGeom>
          <a:solidFill>
            <a:srgbClr val="959595"/>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43" name="Google Shape;43;p5"/>
          <p:cNvPicPr preferRelativeResize="0"/>
          <p:nvPr/>
        </p:nvPicPr>
        <p:blipFill rotWithShape="1">
          <a:blip r:embed="rId2"/>
          <a:srcRect/>
          <a:stretch>
            <a:fillRect/>
          </a:stretch>
        </p:blipFill>
        <p:spPr>
          <a:xfrm>
            <a:off x="6493424" y="6344000"/>
            <a:ext cx="1414368" cy="338481"/>
          </a:xfrm>
          <a:prstGeom prst="rect">
            <a:avLst/>
          </a:prstGeom>
          <a:noFill/>
          <a:ln>
            <a:noFill/>
          </a:ln>
        </p:spPr>
      </p:pic>
      <p:sp>
        <p:nvSpPr>
          <p:cNvPr id="44" name="Google Shape;44;p5"/>
          <p:cNvSpPr txBox="1"/>
          <p:nvPr/>
        </p:nvSpPr>
        <p:spPr>
          <a:xfrm>
            <a:off x="7979324" y="6365410"/>
            <a:ext cx="9932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rPr>
              <a:t>KATZ SCHOOL</a:t>
            </a:r>
            <a:endParaRPr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endParaRPr>
          </a:p>
        </p:txBody>
      </p:sp>
      <p:cxnSp>
        <p:nvCxnSpPr>
          <p:cNvPr id="45" name="Google Shape;45;p5"/>
          <p:cNvCxnSpPr/>
          <p:nvPr/>
        </p:nvCxnSpPr>
        <p:spPr>
          <a:xfrm>
            <a:off x="7979323" y="6367300"/>
            <a:ext cx="0" cy="291881"/>
          </a:xfrm>
          <a:prstGeom prst="straightConnector1">
            <a:avLst/>
          </a:prstGeom>
          <a:noFill/>
          <a:ln w="9525" cap="flat" cmpd="sng">
            <a:solidFill>
              <a:srgbClr val="C0BFB8"/>
            </a:solidFill>
            <a:prstDash val="solid"/>
            <a:round/>
            <a:headEnd type="none" w="sm" len="sm"/>
            <a:tailEnd type="none" w="sm" len="sm"/>
          </a:ln>
        </p:spPr>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One Content">
  <p:cSld name="1_One Content">
    <p:bg>
      <p:bgPr>
        <a:solidFill>
          <a:srgbClr val="002142"/>
        </a:solidFill>
        <a:effectLst/>
      </p:bgPr>
    </p:bg>
    <p:spTree>
      <p:nvGrpSpPr>
        <p:cNvPr id="46" name="Shape 46"/>
        <p:cNvGrpSpPr/>
        <p:nvPr/>
      </p:nvGrpSpPr>
      <p:grpSpPr>
        <a:xfrm>
          <a:off x="0" y="0"/>
          <a:ext cx="0" cy="0"/>
          <a:chOff x="0" y="0"/>
          <a:chExt cx="0" cy="0"/>
        </a:xfrm>
      </p:grpSpPr>
      <p:sp>
        <p:nvSpPr>
          <p:cNvPr id="47" name="Google Shape;47;p6"/>
          <p:cNvSpPr txBox="1"/>
          <p:nvPr>
            <p:ph type="body" idx="1"/>
          </p:nvPr>
        </p:nvSpPr>
        <p:spPr>
          <a:xfrm>
            <a:off x="1" y="1295400"/>
            <a:ext cx="9132239" cy="487680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800"/>
              <a:buNone/>
              <a:defRPr sz="28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81000" algn="l">
              <a:lnSpc>
                <a:spcPct val="100000"/>
              </a:lnSpc>
              <a:spcBef>
                <a:spcPts val="2400"/>
              </a:spcBef>
              <a:spcAft>
                <a:spcPts val="0"/>
              </a:spcAft>
              <a:buSzPts val="2400"/>
              <a:buChar char="•"/>
              <a:defRPr sz="24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55600" algn="l">
              <a:lnSpc>
                <a:spcPct val="100000"/>
              </a:lnSpc>
              <a:spcBef>
                <a:spcPts val="2400"/>
              </a:spcBef>
              <a:spcAft>
                <a:spcPts val="0"/>
              </a:spcAft>
              <a:buSzPts val="2000"/>
              <a:buChar char="✔"/>
              <a:defRPr sz="20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30200" algn="l">
              <a:lnSpc>
                <a:spcPct val="100000"/>
              </a:lnSpc>
              <a:spcBef>
                <a:spcPts val="2400"/>
              </a:spcBef>
              <a:spcAft>
                <a:spcPts val="0"/>
              </a:spcAft>
              <a:buSzPts val="1600"/>
              <a:buChar char="•"/>
              <a:defRPr sz="16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17500" algn="l">
              <a:lnSpc>
                <a:spcPct val="100000"/>
              </a:lnSpc>
              <a:spcBef>
                <a:spcPts val="2400"/>
              </a:spcBef>
              <a:spcAft>
                <a:spcPts val="0"/>
              </a:spcAft>
              <a:buSzPts val="1400"/>
              <a:buChar char="•"/>
              <a:defRPr sz="14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8" name="Google Shape;48;p6"/>
          <p:cNvSpPr txBox="1"/>
          <p:nvPr>
            <p:ph type="title"/>
          </p:nvPr>
        </p:nvSpPr>
        <p:spPr>
          <a:xfrm>
            <a:off x="-11760" y="20"/>
            <a:ext cx="9144000" cy="1447781"/>
          </a:xfrm>
          <a:prstGeom prst="rect">
            <a:avLst/>
          </a:prstGeom>
          <a:noFill/>
          <a:ln>
            <a:noFill/>
          </a:ln>
        </p:spPr>
        <p:txBody>
          <a:bodyPr spcFirstLastPara="1" wrap="square" lIns="731500" tIns="731500" rIns="731500" bIns="81275" anchor="t" anchorCtr="0">
            <a:normAutofit/>
          </a:bodyPr>
          <a:lstStyle>
            <a:lvl1pPr lvl="0" algn="l">
              <a:lnSpc>
                <a:spcPct val="90000"/>
              </a:lnSpc>
              <a:spcBef>
                <a:spcPts val="0"/>
              </a:spcBef>
              <a:spcAft>
                <a:spcPts val="0"/>
              </a:spcAft>
              <a:buSzPts val="1400"/>
              <a:buNone/>
              <a:defRPr sz="400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6"/>
          <p:cNvSpPr txBox="1"/>
          <p:nvPr>
            <p:ph type="sldNum" idx="12"/>
          </p:nvPr>
        </p:nvSpPr>
        <p:spPr>
          <a:xfrm>
            <a:off x="8286750" y="6403756"/>
            <a:ext cx="514350" cy="301844"/>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100" b="0" i="0">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0" name="Shape 50"/>
        <p:cNvGrpSpPr/>
        <p:nvPr/>
      </p:nvGrpSpPr>
      <p:grpSpPr>
        <a:xfrm>
          <a:off x="0" y="0"/>
          <a:ext cx="0" cy="0"/>
          <a:chOff x="0" y="0"/>
          <a:chExt cx="0" cy="0"/>
        </a:xfrm>
      </p:grpSpPr>
      <p:sp>
        <p:nvSpPr>
          <p:cNvPr id="51" name="Google Shape;51;p7"/>
          <p:cNvSpPr txBox="1"/>
          <p:nvPr>
            <p:ph type="title"/>
          </p:nvPr>
        </p:nvSpPr>
        <p:spPr>
          <a:xfrm>
            <a:off x="-11760" y="19"/>
            <a:ext cx="9144000" cy="1475213"/>
          </a:xfrm>
          <a:prstGeom prst="rect">
            <a:avLst/>
          </a:prstGeom>
          <a:noFill/>
          <a:ln>
            <a:noFill/>
          </a:ln>
        </p:spPr>
        <p:txBody>
          <a:bodyPr spcFirstLastPara="1" wrap="square" lIns="731500" tIns="731500" rIns="731500" bIns="81275" anchor="t" anchorCtr="0">
            <a:noAutofit/>
          </a:bodyPr>
          <a:lstStyle>
            <a:lvl1pPr lvl="0" algn="l">
              <a:lnSpc>
                <a:spcPct val="90000"/>
              </a:lnSpc>
              <a:spcBef>
                <a:spcPts val="0"/>
              </a:spcBef>
              <a:spcAft>
                <a:spcPts val="0"/>
              </a:spcAft>
              <a:buSzPts val="1400"/>
              <a:buNone/>
              <a:defRPr>
                <a:solidFill>
                  <a:srgbClr val="002142"/>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7"/>
          <p:cNvSpPr txBox="1"/>
          <p:nvPr>
            <p:ph type="body" idx="1"/>
          </p:nvPr>
        </p:nvSpPr>
        <p:spPr>
          <a:xfrm>
            <a:off x="1539" y="1314450"/>
            <a:ext cx="4570462" cy="485775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800"/>
              <a:buNone/>
              <a:defRPr sz="2800" b="0" i="0">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81000" algn="l">
              <a:lnSpc>
                <a:spcPct val="100000"/>
              </a:lnSpc>
              <a:spcBef>
                <a:spcPts val="2400"/>
              </a:spcBef>
              <a:spcAft>
                <a:spcPts val="0"/>
              </a:spcAft>
              <a:buSzPts val="2400"/>
              <a:buChar char="•"/>
              <a:defRPr sz="2400" b="0" i="0">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55600" algn="l">
              <a:lnSpc>
                <a:spcPct val="100000"/>
              </a:lnSpc>
              <a:spcBef>
                <a:spcPts val="2400"/>
              </a:spcBef>
              <a:spcAft>
                <a:spcPts val="0"/>
              </a:spcAft>
              <a:buSzPts val="2000"/>
              <a:buChar char="✔"/>
              <a:defRPr sz="2000" b="0" i="0">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81000" algn="l">
              <a:spcBef>
                <a:spcPts val="240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53" name="Google Shape;53;p7"/>
          <p:cNvSpPr txBox="1"/>
          <p:nvPr>
            <p:ph type="body" idx="2"/>
          </p:nvPr>
        </p:nvSpPr>
        <p:spPr>
          <a:xfrm>
            <a:off x="4581525" y="1314450"/>
            <a:ext cx="4550715" cy="4857750"/>
          </a:xfrm>
          <a:prstGeom prst="rect">
            <a:avLst/>
          </a:prstGeom>
          <a:noFill/>
          <a:ln>
            <a:noFill/>
          </a:ln>
        </p:spPr>
        <p:txBody>
          <a:bodyPr spcFirstLastPara="1" wrap="square" lIns="603500" tIns="365750" rIns="731500" bIns="81275" anchor="t" anchorCtr="0">
            <a:normAutofit/>
          </a:bodyPr>
          <a:lstStyle>
            <a:lvl1pPr marL="457200" lvl="0" indent="-228600" algn="l">
              <a:lnSpc>
                <a:spcPct val="100000"/>
              </a:lnSpc>
              <a:spcBef>
                <a:spcPts val="0"/>
              </a:spcBef>
              <a:spcAft>
                <a:spcPts val="0"/>
              </a:spcAft>
              <a:buSzPts val="2800"/>
              <a:buNone/>
              <a:defRPr sz="2800" b="0" i="0">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81000" algn="l">
              <a:lnSpc>
                <a:spcPct val="100000"/>
              </a:lnSpc>
              <a:spcBef>
                <a:spcPts val="2400"/>
              </a:spcBef>
              <a:spcAft>
                <a:spcPts val="0"/>
              </a:spcAft>
              <a:buSzPts val="2400"/>
              <a:buChar char="•"/>
              <a:defRPr sz="2400" b="0" i="0">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55600" algn="l">
              <a:lnSpc>
                <a:spcPct val="100000"/>
              </a:lnSpc>
              <a:spcBef>
                <a:spcPts val="2400"/>
              </a:spcBef>
              <a:spcAft>
                <a:spcPts val="0"/>
              </a:spcAft>
              <a:buSzPts val="2000"/>
              <a:buChar char="✔"/>
              <a:defRPr sz="2000" b="0" i="0">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30200" algn="l">
              <a:lnSpc>
                <a:spcPct val="90000"/>
              </a:lnSpc>
              <a:spcBef>
                <a:spcPts val="2400"/>
              </a:spcBef>
              <a:spcAft>
                <a:spcPts val="0"/>
              </a:spcAft>
              <a:buSzPts val="1600"/>
              <a:buChar char="•"/>
              <a:defRPr>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4" name="Google Shape;54;p7"/>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wo Content">
  <p:cSld name="1_Two Content">
    <p:bg>
      <p:bgPr>
        <a:solidFill>
          <a:srgbClr val="002142"/>
        </a:solidFill>
        <a:effectLst/>
      </p:bgPr>
    </p:bg>
    <p:spTree>
      <p:nvGrpSpPr>
        <p:cNvPr id="55" name="Shape 55"/>
        <p:cNvGrpSpPr/>
        <p:nvPr/>
      </p:nvGrpSpPr>
      <p:grpSpPr>
        <a:xfrm>
          <a:off x="0" y="0"/>
          <a:ext cx="0" cy="0"/>
          <a:chOff x="0" y="0"/>
          <a:chExt cx="0" cy="0"/>
        </a:xfrm>
      </p:grpSpPr>
      <p:sp>
        <p:nvSpPr>
          <p:cNvPr id="56" name="Google Shape;56;p8"/>
          <p:cNvSpPr txBox="1"/>
          <p:nvPr>
            <p:ph type="title"/>
          </p:nvPr>
        </p:nvSpPr>
        <p:spPr>
          <a:xfrm>
            <a:off x="-11760" y="19"/>
            <a:ext cx="9144000" cy="1475213"/>
          </a:xfrm>
          <a:prstGeom prst="rect">
            <a:avLst/>
          </a:prstGeom>
          <a:noFill/>
          <a:ln>
            <a:noFill/>
          </a:ln>
        </p:spPr>
        <p:txBody>
          <a:bodyPr spcFirstLastPara="1" wrap="square" lIns="731500" tIns="731500" rIns="731500" bIns="81275" anchor="t" anchorCtr="0">
            <a:noAutofit/>
          </a:bodyPr>
          <a:lstStyle>
            <a:lvl1pPr lvl="0" algn="l">
              <a:lnSpc>
                <a:spcPct val="90000"/>
              </a:lnSpc>
              <a:spcBef>
                <a:spcPts val="0"/>
              </a:spcBef>
              <a:spcAft>
                <a:spcPts val="0"/>
              </a:spcAft>
              <a:buSzPts val="1400"/>
              <a:buNone/>
              <a:defRPr>
                <a:solidFill>
                  <a:srgbClr val="FFFFFF"/>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8"/>
          <p:cNvSpPr txBox="1"/>
          <p:nvPr>
            <p:ph type="body" idx="1"/>
          </p:nvPr>
        </p:nvSpPr>
        <p:spPr>
          <a:xfrm>
            <a:off x="1539" y="1314450"/>
            <a:ext cx="4570462" cy="4857750"/>
          </a:xfrm>
          <a:prstGeom prst="rect">
            <a:avLst/>
          </a:prstGeom>
          <a:noFill/>
          <a:ln>
            <a:noFill/>
          </a:ln>
        </p:spPr>
        <p:txBody>
          <a:bodyPr spcFirstLastPara="1" wrap="square" lIns="603500" tIns="365750" rIns="731500" bIns="81275" anchor="t" anchorCtr="0">
            <a:noAutofit/>
          </a:bodyPr>
          <a:lstStyle>
            <a:lvl1pPr marL="457200" lvl="0" indent="-228600" algn="l">
              <a:lnSpc>
                <a:spcPct val="100000"/>
              </a:lnSpc>
              <a:spcBef>
                <a:spcPts val="0"/>
              </a:spcBef>
              <a:spcAft>
                <a:spcPts val="0"/>
              </a:spcAft>
              <a:buSzPts val="2800"/>
              <a:buNone/>
              <a:defRPr sz="2800" b="0" i="0">
                <a:solidFill>
                  <a:srgbClr val="FFFFFF"/>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81000" algn="l">
              <a:lnSpc>
                <a:spcPct val="100000"/>
              </a:lnSpc>
              <a:spcBef>
                <a:spcPts val="2400"/>
              </a:spcBef>
              <a:spcAft>
                <a:spcPts val="0"/>
              </a:spcAft>
              <a:buSzPts val="2400"/>
              <a:buChar char="•"/>
              <a:defRPr sz="2400" b="0" i="0">
                <a:solidFill>
                  <a:srgbClr val="FFFFFF"/>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55600" algn="l">
              <a:lnSpc>
                <a:spcPct val="100000"/>
              </a:lnSpc>
              <a:spcBef>
                <a:spcPts val="2400"/>
              </a:spcBef>
              <a:spcAft>
                <a:spcPts val="0"/>
              </a:spcAft>
              <a:buSzPts val="2000"/>
              <a:buChar char="✔"/>
              <a:defRPr sz="2000" b="0" i="0">
                <a:solidFill>
                  <a:srgbClr val="FFFFFF"/>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49250" algn="l">
              <a:lnSpc>
                <a:spcPct val="90000"/>
              </a:lnSpc>
              <a:spcBef>
                <a:spcPts val="2400"/>
              </a:spcBef>
              <a:spcAft>
                <a:spcPts val="0"/>
              </a:spcAft>
              <a:buSzPts val="1900"/>
              <a:buChar char="•"/>
              <a:defRPr sz="1900" b="0" i="0">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81000" algn="l">
              <a:spcBef>
                <a:spcPts val="240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58" name="Google Shape;58;p8"/>
          <p:cNvSpPr txBox="1"/>
          <p:nvPr>
            <p:ph type="body" idx="2"/>
          </p:nvPr>
        </p:nvSpPr>
        <p:spPr>
          <a:xfrm>
            <a:off x="4581525" y="1314450"/>
            <a:ext cx="4550715" cy="4857750"/>
          </a:xfrm>
          <a:prstGeom prst="rect">
            <a:avLst/>
          </a:prstGeom>
          <a:noFill/>
          <a:ln>
            <a:noFill/>
          </a:ln>
        </p:spPr>
        <p:txBody>
          <a:bodyPr spcFirstLastPara="1" wrap="square" lIns="603500" tIns="365750" rIns="731500" bIns="81275" anchor="t" anchorCtr="0">
            <a:normAutofit/>
          </a:bodyPr>
          <a:lstStyle>
            <a:lvl1pPr marL="457200" lvl="0" indent="-228600" algn="l">
              <a:lnSpc>
                <a:spcPct val="100000"/>
              </a:lnSpc>
              <a:spcBef>
                <a:spcPts val="0"/>
              </a:spcBef>
              <a:spcAft>
                <a:spcPts val="0"/>
              </a:spcAft>
              <a:buSzPts val="2800"/>
              <a:buNone/>
              <a:defRPr sz="2800" b="0" i="0">
                <a:solidFill>
                  <a:srgbClr val="FFFFFF"/>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lvl="1" indent="-381000" algn="l">
              <a:lnSpc>
                <a:spcPct val="100000"/>
              </a:lnSpc>
              <a:spcBef>
                <a:spcPts val="2400"/>
              </a:spcBef>
              <a:spcAft>
                <a:spcPts val="0"/>
              </a:spcAft>
              <a:buSzPts val="2400"/>
              <a:buChar char="•"/>
              <a:defRPr sz="2400" b="0" i="0">
                <a:solidFill>
                  <a:srgbClr val="FFFFFF"/>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lvl="2" indent="-355600" algn="l">
              <a:lnSpc>
                <a:spcPct val="100000"/>
              </a:lnSpc>
              <a:spcBef>
                <a:spcPts val="2400"/>
              </a:spcBef>
              <a:spcAft>
                <a:spcPts val="0"/>
              </a:spcAft>
              <a:buSzPts val="2000"/>
              <a:buChar char="✔"/>
              <a:defRPr sz="2000" b="0" i="0">
                <a:solidFill>
                  <a:srgbClr val="FFFFFF"/>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lvl="3" indent="-349250" algn="l">
              <a:lnSpc>
                <a:spcPct val="90000"/>
              </a:lnSpc>
              <a:spcBef>
                <a:spcPts val="2400"/>
              </a:spcBef>
              <a:spcAft>
                <a:spcPts val="0"/>
              </a:spcAft>
              <a:buSzPts val="1900"/>
              <a:buChar char="•"/>
              <a:defRPr sz="1900">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lvl="4" indent="-330200" algn="l">
              <a:lnSpc>
                <a:spcPct val="90000"/>
              </a:lnSpc>
              <a:spcBef>
                <a:spcPts val="2400"/>
              </a:spcBef>
              <a:spcAft>
                <a:spcPts val="0"/>
              </a:spcAft>
              <a:buSzPts val="1600"/>
              <a:buChar char="•"/>
              <a:defRPr>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lvl="5" indent="-342900" algn="l">
              <a:spcBef>
                <a:spcPts val="24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9" name="Google Shape;59;p8"/>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60" name="Shape 60"/>
        <p:cNvGrpSpPr/>
        <p:nvPr/>
      </p:nvGrpSpPr>
      <p:grpSpPr>
        <a:xfrm>
          <a:off x="0" y="0"/>
          <a:ext cx="0" cy="0"/>
          <a:chOff x="0" y="0"/>
          <a:chExt cx="0" cy="0"/>
        </a:xfrm>
      </p:grpSpPr>
      <p:sp>
        <p:nvSpPr>
          <p:cNvPr id="61" name="Google Shape;61;p9"/>
          <p:cNvSpPr/>
          <p:nvPr/>
        </p:nvSpPr>
        <p:spPr>
          <a:xfrm>
            <a:off x="0" y="6"/>
            <a:ext cx="9144000" cy="6155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panose="020B0604020202020204"/>
              <a:ea typeface="Arial" panose="020B0604020202020204"/>
              <a:cs typeface="Arial" panose="020B0604020202020204"/>
              <a:sym typeface="Arial" panose="020B0604020202020204"/>
            </a:endParaRPr>
          </a:p>
        </p:txBody>
      </p:sp>
      <p:sp>
        <p:nvSpPr>
          <p:cNvPr id="62" name="Google Shape;62;p9"/>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lank">
  <p:cSld name="1_Blank">
    <p:bg>
      <p:bgPr>
        <a:solidFill>
          <a:srgbClr val="002142"/>
        </a:solidFill>
        <a:effectLst/>
      </p:bgPr>
    </p:bg>
    <p:spTree>
      <p:nvGrpSpPr>
        <p:cNvPr id="63" name="Shape 63"/>
        <p:cNvGrpSpPr/>
        <p:nvPr/>
      </p:nvGrpSpPr>
      <p:grpSpPr>
        <a:xfrm>
          <a:off x="0" y="0"/>
          <a:ext cx="0" cy="0"/>
          <a:chOff x="0" y="0"/>
          <a:chExt cx="0" cy="0"/>
        </a:xfrm>
      </p:grpSpPr>
      <p:sp>
        <p:nvSpPr>
          <p:cNvPr id="64" name="Google Shape;64;p10"/>
          <p:cNvSpPr/>
          <p:nvPr/>
        </p:nvSpPr>
        <p:spPr>
          <a:xfrm>
            <a:off x="0" y="6"/>
            <a:ext cx="9144000" cy="6155267"/>
          </a:xfrm>
          <a:prstGeom prst="rect">
            <a:avLst/>
          </a:prstGeom>
          <a:solidFill>
            <a:schemeClr val="lt1">
              <a:alpha val="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0"/>
          <p:cNvSpPr txBox="1"/>
          <p:nvPr>
            <p:ph type="sldNum" idx="12"/>
          </p:nvPr>
        </p:nvSpPr>
        <p:spPr>
          <a:xfrm>
            <a:off x="8286750" y="6386410"/>
            <a:ext cx="514350" cy="328503"/>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lvl="1"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lvl="2"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lvl="3"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lvl="4"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lvl="5"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lvl="6"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lvl="7"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lvl="8" indent="0" algn="ctr">
              <a:spcBef>
                <a:spcPts val="0"/>
              </a:spcBef>
              <a:buNone/>
              <a:defRPr sz="1200" b="0" i="0">
                <a:solidFill>
                  <a:srgbClr val="E3E3E3"/>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1.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p:nvPr/>
        </p:nvSpPr>
        <p:spPr>
          <a:xfrm>
            <a:off x="0" y="6217920"/>
            <a:ext cx="9148572" cy="640080"/>
          </a:xfrm>
          <a:prstGeom prst="rect">
            <a:avLst/>
          </a:prstGeom>
          <a:solidFill>
            <a:srgbClr val="00214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b="0" i="0" u="none" strike="noStrike" cap="none">
              <a:solidFill>
                <a:srgbClr val="E3E3E3"/>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7" name="Google Shape;7;p1"/>
          <p:cNvSpPr txBox="1"/>
          <p:nvPr>
            <p:ph type="title"/>
          </p:nvPr>
        </p:nvSpPr>
        <p:spPr>
          <a:xfrm>
            <a:off x="-11760" y="20"/>
            <a:ext cx="9144000" cy="1447781"/>
          </a:xfrm>
          <a:prstGeom prst="rect">
            <a:avLst/>
          </a:prstGeom>
          <a:noFill/>
          <a:ln>
            <a:noFill/>
          </a:ln>
        </p:spPr>
        <p:txBody>
          <a:bodyPr spcFirstLastPara="1" wrap="square" lIns="731500" tIns="731500" rIns="731500" bIns="81275" anchor="t" anchorCtr="0">
            <a:noAutofit/>
          </a:bodyPr>
          <a:lstStyle>
            <a:lvl1pPr marR="0" lvl="0" algn="l" rtl="0">
              <a:lnSpc>
                <a:spcPct val="90000"/>
              </a:lnSpc>
              <a:spcBef>
                <a:spcPts val="0"/>
              </a:spcBef>
              <a:spcAft>
                <a:spcPts val="0"/>
              </a:spcAft>
              <a:buSzPts val="1400"/>
              <a:buNone/>
              <a:defRPr sz="4000" b="0" i="0" u="none" strike="noStrike" cap="none">
                <a:solidFill>
                  <a:srgbClr val="4C4C4C"/>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90000"/>
              </a:lnSpc>
              <a:spcBef>
                <a:spcPts val="0"/>
              </a:spcBef>
              <a:spcAft>
                <a:spcPts val="0"/>
              </a:spcAft>
              <a:buSzPts val="1400"/>
              <a:buNone/>
              <a:defRPr sz="4800" b="0" i="0" u="none" strike="noStrike" cap="none">
                <a:solidFill>
                  <a:srgbClr val="595959"/>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8" name="Google Shape;8;p1"/>
          <p:cNvSpPr txBox="1"/>
          <p:nvPr>
            <p:ph type="body" idx="1"/>
          </p:nvPr>
        </p:nvSpPr>
        <p:spPr>
          <a:xfrm>
            <a:off x="0" y="1219199"/>
            <a:ext cx="9144000" cy="4977701"/>
          </a:xfrm>
          <a:prstGeom prst="rect">
            <a:avLst/>
          </a:prstGeom>
          <a:noFill/>
          <a:ln>
            <a:noFill/>
          </a:ln>
        </p:spPr>
        <p:txBody>
          <a:bodyPr spcFirstLastPara="1" wrap="square" lIns="603500" tIns="365750" rIns="731500" bIns="81275" anchor="t" anchorCtr="0">
            <a:noAutofit/>
          </a:bodyPr>
          <a:lstStyle>
            <a:lvl1pPr marL="457200" marR="0" lvl="0" indent="-228600" algn="l" rtl="0">
              <a:lnSpc>
                <a:spcPct val="100000"/>
              </a:lnSpc>
              <a:spcBef>
                <a:spcPts val="0"/>
              </a:spcBef>
              <a:spcAft>
                <a:spcPts val="0"/>
              </a:spcAft>
              <a:buClr>
                <a:srgbClr val="7F7F7F"/>
              </a:buClr>
              <a:buSzPts val="2800"/>
              <a:buFont typeface="Arial" panose="020B0604020202020204"/>
              <a:buNone/>
              <a:defRPr sz="2800" b="0" i="0" u="none" strike="noStrike" cap="none">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914400" marR="0" lvl="1" indent="-381000" algn="l" rtl="0">
              <a:lnSpc>
                <a:spcPct val="100000"/>
              </a:lnSpc>
              <a:spcBef>
                <a:spcPts val="2400"/>
              </a:spcBef>
              <a:spcAft>
                <a:spcPts val="0"/>
              </a:spcAft>
              <a:buClr>
                <a:srgbClr val="7F7F7F"/>
              </a:buClr>
              <a:buSzPts val="2400"/>
              <a:buFont typeface="Arial" panose="020B0604020202020204"/>
              <a:buChar char="•"/>
              <a:defRPr sz="2400" b="0" i="0" u="none" strike="noStrike" cap="none">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1371600" marR="0" lvl="2" indent="-355600" algn="l" rtl="0">
              <a:lnSpc>
                <a:spcPct val="100000"/>
              </a:lnSpc>
              <a:spcBef>
                <a:spcPts val="2400"/>
              </a:spcBef>
              <a:spcAft>
                <a:spcPts val="0"/>
              </a:spcAft>
              <a:buClr>
                <a:srgbClr val="7F7F7F"/>
              </a:buClr>
              <a:buSzPts val="2000"/>
              <a:buFont typeface="Noto Sans Symbols"/>
              <a:buChar char="✔"/>
              <a:defRPr sz="2000" b="0" i="0" u="none" strike="noStrike" cap="none">
                <a:solidFill>
                  <a:schemeClr val="dk1"/>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1828800" marR="0" lvl="3" indent="-342900" algn="l" rtl="0">
              <a:lnSpc>
                <a:spcPct val="90000"/>
              </a:lnSpc>
              <a:spcBef>
                <a:spcPts val="2400"/>
              </a:spcBef>
              <a:spcAft>
                <a:spcPts val="0"/>
              </a:spcAft>
              <a:buClr>
                <a:srgbClr val="7F7F7F"/>
              </a:buClr>
              <a:buSzPts val="1800"/>
              <a:buFont typeface="Arial" panose="020B0604020202020204"/>
              <a:buChar char="•"/>
              <a:defRPr sz="1800" b="0" i="0" u="none" strike="noStrike" cap="none">
                <a:solidFill>
                  <a:srgbClr val="002142"/>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2286000" marR="0" lvl="4" indent="-330200" algn="l" rtl="0">
              <a:lnSpc>
                <a:spcPct val="90000"/>
              </a:lnSpc>
              <a:spcBef>
                <a:spcPts val="2400"/>
              </a:spcBef>
              <a:spcAft>
                <a:spcPts val="0"/>
              </a:spcAft>
              <a:buClr>
                <a:srgbClr val="7F7F7F"/>
              </a:buClr>
              <a:buSzPts val="1600"/>
              <a:buFont typeface="Arial" panose="020B0604020202020204"/>
              <a:buChar char="•"/>
              <a:defRPr sz="1600" b="0" i="0" u="none" strike="noStrike" cap="none">
                <a:solidFill>
                  <a:srgbClr val="002142"/>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2743200" marR="0" lvl="5" indent="-400050" algn="l" rtl="0">
              <a:spcBef>
                <a:spcPts val="2400"/>
              </a:spcBef>
              <a:spcAft>
                <a:spcPts val="0"/>
              </a:spcAft>
              <a:buClr>
                <a:schemeClr val="dk1"/>
              </a:buClr>
              <a:buSzPts val="2700"/>
              <a:buFont typeface="Arial" panose="020B0604020202020204"/>
              <a:buChar char="•"/>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400050" algn="l" rtl="0">
              <a:spcBef>
                <a:spcPts val="540"/>
              </a:spcBef>
              <a:spcAft>
                <a:spcPts val="0"/>
              </a:spcAft>
              <a:buClr>
                <a:schemeClr val="dk1"/>
              </a:buClr>
              <a:buSzPts val="2700"/>
              <a:buFont typeface="Arial" panose="020B0604020202020204"/>
              <a:buChar char="•"/>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400050" algn="l" rtl="0">
              <a:spcBef>
                <a:spcPts val="540"/>
              </a:spcBef>
              <a:spcAft>
                <a:spcPts val="0"/>
              </a:spcAft>
              <a:buClr>
                <a:schemeClr val="dk1"/>
              </a:buClr>
              <a:buSzPts val="2700"/>
              <a:buFont typeface="Arial" panose="020B0604020202020204"/>
              <a:buChar char="•"/>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400050" algn="l" rtl="0">
              <a:spcBef>
                <a:spcPts val="540"/>
              </a:spcBef>
              <a:spcAft>
                <a:spcPts val="0"/>
              </a:spcAft>
              <a:buClr>
                <a:schemeClr val="dk1"/>
              </a:buClr>
              <a:buSzPts val="2700"/>
              <a:buFont typeface="Arial" panose="020B0604020202020204"/>
              <a:buChar char="•"/>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
          <p:cNvSpPr/>
          <p:nvPr/>
        </p:nvSpPr>
        <p:spPr>
          <a:xfrm>
            <a:off x="-2722" y="6189780"/>
            <a:ext cx="9148572" cy="27432"/>
          </a:xfrm>
          <a:prstGeom prst="rect">
            <a:avLst/>
          </a:prstGeom>
          <a:solidFill>
            <a:srgbClr val="959595"/>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 name="Google Shape;10;p1"/>
          <p:cNvSpPr txBox="1"/>
          <p:nvPr>
            <p:ph type="sldNum" idx="12"/>
          </p:nvPr>
        </p:nvSpPr>
        <p:spPr>
          <a:xfrm>
            <a:off x="8286750" y="6373710"/>
            <a:ext cx="514350" cy="328503"/>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spcBef>
                <a:spcPts val="0"/>
              </a:spcBef>
              <a:buNone/>
              <a:defRPr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lang="en-US"/>
          </a:p>
        </p:txBody>
      </p:sp>
      <p:pic>
        <p:nvPicPr>
          <p:cNvPr id="11" name="Google Shape;11;p1"/>
          <p:cNvPicPr preferRelativeResize="0"/>
          <p:nvPr/>
        </p:nvPicPr>
        <p:blipFill rotWithShape="1">
          <a:blip r:embed="rId20"/>
          <a:srcRect/>
          <a:stretch>
            <a:fillRect/>
          </a:stretch>
        </p:blipFill>
        <p:spPr>
          <a:xfrm>
            <a:off x="549823" y="6368721"/>
            <a:ext cx="1414368" cy="338481"/>
          </a:xfrm>
          <a:prstGeom prst="rect">
            <a:avLst/>
          </a:prstGeom>
          <a:noFill/>
          <a:ln>
            <a:noFill/>
          </a:ln>
        </p:spPr>
      </p:pic>
      <p:sp>
        <p:nvSpPr>
          <p:cNvPr id="12" name="Google Shape;12;p1"/>
          <p:cNvSpPr txBox="1"/>
          <p:nvPr/>
        </p:nvSpPr>
        <p:spPr>
          <a:xfrm>
            <a:off x="2035723" y="6399462"/>
            <a:ext cx="9932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rPr>
              <a:t>KATZ SCHOOL</a:t>
            </a:r>
            <a:endParaRPr sz="1200" b="0" i="0">
              <a:solidFill>
                <a:srgbClr val="C0BFB8"/>
              </a:solidFill>
              <a:latin typeface="Helvetica Neue Light" panose="020B0604020202020204"/>
              <a:ea typeface="Helvetica Neue Light" panose="020B0604020202020204"/>
              <a:cs typeface="Helvetica Neue Light" panose="020B0604020202020204"/>
              <a:sym typeface="Helvetica Neue Light" panose="020B0604020202020204"/>
            </a:endParaRPr>
          </a:p>
        </p:txBody>
      </p:sp>
      <p:cxnSp>
        <p:nvCxnSpPr>
          <p:cNvPr id="13" name="Google Shape;13;p1"/>
          <p:cNvCxnSpPr/>
          <p:nvPr/>
        </p:nvCxnSpPr>
        <p:spPr>
          <a:xfrm>
            <a:off x="2035723" y="6392021"/>
            <a:ext cx="0" cy="291881"/>
          </a:xfrm>
          <a:prstGeom prst="straightConnector1">
            <a:avLst/>
          </a:prstGeom>
          <a:noFill/>
          <a:ln w="9525" cap="flat" cmpd="sng">
            <a:solidFill>
              <a:srgbClr val="C0BFB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file:///C:\Users\xiaon\AppData\Local\Temp\wps\INetCache\193255bcb52e48acb8075e50c617f364" TargetMode="Externa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file:///C:\Users\xiaon\AppData\Local\Temp\wps\INetCache\193255bcb52e48acb8075e50c617f364" TargetMode="Externa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file:///C:\Users\xiaon\AppData\Local\Temp\wps\INetCache\193255bcb52e48acb8075e50c617f364" TargetMode="External"/><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hyperlink" Target="file:///C:\Users\xiaon\..AI%20program\3rdSemester\Machine%20Learning\final%20project\Paper_prior1.pdf" TargetMode="Externa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file:///C:\Users\xiaon\AppData\Local\Temp\wps\INetCache\193255bcb52e48acb8075e50c617f364" TargetMode="Externa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file:///C:\Users\xiaon\AppData\Local\Temp\wps\INetCache\193255bcb52e48acb8075e50c617f364" TargetMode="Externa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file:///C:\Users\xiaon\AppData\Local\Temp\wps\INetCache\193255bcb52e48acb8075e50c617f364" TargetMode="External"/><Relationship Id="rId3" Type="http://schemas.openxmlformats.org/officeDocument/2006/relationships/image" Target="../media/image3.jpeg"/><Relationship Id="rId2" Type="http://schemas.openxmlformats.org/officeDocument/2006/relationships/hyperlink" Target="https://community.ibm.com/community/user/businessanalytics/blogs/steven-macko/2019/07/11/telco-customer-churn-1113" TargetMode="External"/><Relationship Id="rId1" Type="http://schemas.openxmlformats.org/officeDocument/2006/relationships/hyperlink" Target="https://community.ibm.com/accelerators/?context=analytics&amp;query=telco%20churn&amp;type=Data"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file:///C:\Users\xiaon\AppData\Local\Temp\wps\INetCache\193255bcb52e48acb8075e50c617f364" TargetMode="Externa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14300" y="4673501"/>
            <a:ext cx="8915400" cy="1000200"/>
          </a:xfrm>
          <a:prstGeom prst="rect">
            <a:avLst/>
          </a:prstGeom>
          <a:noFill/>
          <a:ln>
            <a:noFill/>
          </a:ln>
        </p:spPr>
        <p:txBody>
          <a:bodyPr spcFirstLastPara="1" wrap="square" lIns="731500" tIns="731500" rIns="365750" bIns="81275" anchor="ctr" anchorCtr="0">
            <a:normAutofit fontScale="90000"/>
          </a:bodyPr>
          <a:lstStyle/>
          <a:p>
            <a:pPr marL="274320" lvl="0" indent="0" algn="l" rtl="0">
              <a:lnSpc>
                <a:spcPct val="90000"/>
              </a:lnSpc>
              <a:spcBef>
                <a:spcPts val="0"/>
              </a:spcBef>
              <a:spcAft>
                <a:spcPts val="0"/>
              </a:spcAft>
              <a:buNone/>
            </a:pPr>
            <a:r>
              <a:rPr lang="en-US" sz="3110"/>
              <a:t>Final Project Proposal</a:t>
            </a:r>
            <a:r>
              <a:rPr lang="en-US"/>
              <a:t> -</a:t>
            </a:r>
            <a:br>
              <a:rPr lang="en-US"/>
            </a:br>
            <a:r>
              <a:rPr lang="en-US" sz="3555"/>
              <a:t>Customer Churn Analysis and Prediction</a:t>
            </a:r>
            <a:br>
              <a:rPr lang="en-US" sz="3555" b="1"/>
            </a:br>
            <a:endParaRPr lang="en-US" sz="3555" b="1"/>
          </a:p>
        </p:txBody>
      </p:sp>
      <p:sp>
        <p:nvSpPr>
          <p:cNvPr id="117" name="Google Shape;117;p21"/>
          <p:cNvSpPr txBox="1"/>
          <p:nvPr>
            <p:ph type="body" idx="1"/>
          </p:nvPr>
        </p:nvSpPr>
        <p:spPr>
          <a:xfrm>
            <a:off x="411605" y="5453989"/>
            <a:ext cx="8732400" cy="732900"/>
          </a:xfrm>
          <a:prstGeom prst="rect">
            <a:avLst/>
          </a:prstGeom>
          <a:noFill/>
          <a:ln>
            <a:noFill/>
          </a:ln>
        </p:spPr>
        <p:txBody>
          <a:bodyPr spcFirstLastPara="1" wrap="square" lIns="603500" tIns="365750" rIns="365750" bIns="81275" anchor="ctr" anchorCtr="0">
            <a:noAutofit/>
          </a:bodyPr>
          <a:lstStyle/>
          <a:p>
            <a:pPr marL="114300" lvl="0" indent="0" algn="r" rtl="0">
              <a:lnSpc>
                <a:spcPct val="100000"/>
              </a:lnSpc>
              <a:spcBef>
                <a:spcPts val="0"/>
              </a:spcBef>
              <a:spcAft>
                <a:spcPts val="0"/>
              </a:spcAft>
              <a:buSzPts val="1800"/>
              <a:buNone/>
            </a:pPr>
            <a:r>
              <a:rPr lang="en-US"/>
              <a:t>Xiaolan Li </a:t>
            </a:r>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2"/>
          <p:cNvSpPr txBox="1"/>
          <p:nvPr>
            <p:ph type="body" idx="1"/>
          </p:nvPr>
        </p:nvSpPr>
        <p:spPr>
          <a:xfrm>
            <a:off x="1" y="1295400"/>
            <a:ext cx="9132239" cy="4876800"/>
          </a:xfrm>
          <a:prstGeom prst="rect">
            <a:avLst/>
          </a:prstGeom>
          <a:noFill/>
          <a:ln>
            <a:noFill/>
          </a:ln>
        </p:spPr>
        <p:txBody>
          <a:bodyPr spcFirstLastPara="1" wrap="square" lIns="603500" tIns="365750" rIns="731500" bIns="81275" anchor="t" anchorCtr="0">
            <a:noAutofit/>
          </a:bodyPr>
          <a:lstStyle/>
          <a:p>
            <a:pPr marL="114300" lvl="0" indent="0" algn="l" rtl="0">
              <a:lnSpc>
                <a:spcPct val="100000"/>
              </a:lnSpc>
              <a:spcBef>
                <a:spcPts val="0"/>
              </a:spcBef>
              <a:spcAft>
                <a:spcPts val="0"/>
              </a:spcAft>
              <a:buSzPts val="2800"/>
              <a:buNone/>
            </a:pPr>
            <a:r>
              <a:rPr lang="en-US" sz="2000"/>
              <a:t>In this project, I’m going to explore the reason behind customer churn and predict who’s about to leave currently. This can help the company to maximize the customer experience for preventing customer attrition. Therefore, it can help companies reduce losses and even increase the number of customers to increase profits. Additionally, this can be applied in every company, with a high impact value.</a:t>
            </a:r>
            <a:endParaRPr lang="en-US" sz="2000"/>
          </a:p>
        </p:txBody>
      </p:sp>
      <p:sp>
        <p:nvSpPr>
          <p:cNvPr id="123" name="Google Shape;123;p22"/>
          <p:cNvSpPr txBox="1"/>
          <p:nvPr>
            <p:ph type="title"/>
          </p:nvPr>
        </p:nvSpPr>
        <p:spPr>
          <a:xfrm>
            <a:off x="-11760" y="20"/>
            <a:ext cx="9144000" cy="1447781"/>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Introduction</a:t>
            </a:r>
            <a:endParaRPr lang="en-US"/>
          </a:p>
        </p:txBody>
      </p:sp>
      <p:pic>
        <p:nvPicPr>
          <p:cNvPr id="100" name="图片 99"/>
          <p:cNvPicPr/>
          <p:nvPr/>
        </p:nvPicPr>
        <p:blipFill>
          <a:blip r:embed="rId1" r:link="rId2"/>
          <a:srcRect l="17070" r="21219"/>
          <a:stretch>
            <a:fillRect/>
          </a:stretch>
        </p:blipFill>
        <p:spPr>
          <a:xfrm>
            <a:off x="55245" y="0"/>
            <a:ext cx="2313940" cy="1097280"/>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1760" y="20"/>
            <a:ext cx="9144000" cy="1447800"/>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Problems</a:t>
            </a:r>
            <a:endParaRPr lang="en-US"/>
          </a:p>
        </p:txBody>
      </p:sp>
      <p:sp>
        <p:nvSpPr>
          <p:cNvPr id="122" name="Google Shape;122;p22"/>
          <p:cNvSpPr txBox="1"/>
          <p:nvPr>
            <p:ph type="body" idx="1"/>
          </p:nvPr>
        </p:nvSpPr>
        <p:spPr>
          <a:xfrm>
            <a:off x="1" y="1295400"/>
            <a:ext cx="9132239" cy="4876800"/>
          </a:xfrm>
          <a:prstGeom prst="rect">
            <a:avLst/>
          </a:prstGeom>
          <a:noFill/>
          <a:ln>
            <a:noFill/>
          </a:ln>
        </p:spPr>
        <p:txBody>
          <a:bodyPr spcFirstLastPara="1" wrap="square" lIns="603500" tIns="365750" rIns="731500" bIns="81275" anchor="t" anchorCtr="0">
            <a:noAutofit/>
          </a:bodyPr>
          <a:p>
            <a:pPr marL="114300" lvl="0" indent="0" algn="l" rtl="0">
              <a:lnSpc>
                <a:spcPct val="100000"/>
              </a:lnSpc>
              <a:spcBef>
                <a:spcPts val="0"/>
              </a:spcBef>
              <a:spcAft>
                <a:spcPts val="0"/>
              </a:spcAft>
              <a:buSzPts val="2800"/>
              <a:buNone/>
            </a:pPr>
            <a:r>
              <a:rPr lang="en-US" sz="2600"/>
              <a:t>1.Who is more likely to leave and what’s the confidence of that prediction?</a:t>
            </a:r>
            <a:endParaRPr lang="en-US" sz="2600"/>
          </a:p>
          <a:p>
            <a:pPr marL="114300" lvl="0" indent="0" algn="l" rtl="0">
              <a:lnSpc>
                <a:spcPct val="100000"/>
              </a:lnSpc>
              <a:spcBef>
                <a:spcPts val="0"/>
              </a:spcBef>
              <a:spcAft>
                <a:spcPts val="0"/>
              </a:spcAft>
              <a:buSzPts val="2800"/>
              <a:buNone/>
            </a:pPr>
            <a:endParaRPr lang="en-US" sz="2600"/>
          </a:p>
          <a:p>
            <a:pPr marL="114300" lvl="0" indent="0" algn="l" rtl="0">
              <a:lnSpc>
                <a:spcPct val="100000"/>
              </a:lnSpc>
              <a:spcBef>
                <a:spcPts val="0"/>
              </a:spcBef>
              <a:spcAft>
                <a:spcPts val="0"/>
              </a:spcAft>
              <a:buSzPts val="2800"/>
              <a:buNone/>
            </a:pPr>
            <a:r>
              <a:rPr lang="en-US" sz="2600"/>
              <a:t>2.What kind of services are more related to whether a customer leave?</a:t>
            </a:r>
            <a:endParaRPr lang="en-US" sz="2600"/>
          </a:p>
          <a:p>
            <a:pPr marL="114300" lvl="0" indent="0" algn="l" rtl="0">
              <a:lnSpc>
                <a:spcPct val="100000"/>
              </a:lnSpc>
              <a:spcBef>
                <a:spcPts val="0"/>
              </a:spcBef>
              <a:spcAft>
                <a:spcPts val="0"/>
              </a:spcAft>
              <a:buSzPts val="2800"/>
              <a:buNone/>
            </a:pPr>
            <a:endParaRPr lang="en-US" sz="2600"/>
          </a:p>
          <a:p>
            <a:pPr marL="114300" lvl="0" indent="0" algn="l" rtl="0">
              <a:lnSpc>
                <a:spcPct val="100000"/>
              </a:lnSpc>
              <a:spcBef>
                <a:spcPts val="0"/>
              </a:spcBef>
              <a:spcAft>
                <a:spcPts val="0"/>
              </a:spcAft>
              <a:buSzPts val="2800"/>
              <a:buNone/>
            </a:pPr>
            <a:r>
              <a:rPr lang="en-US" sz="2600"/>
              <a:t>3.Which services should we improve to avoid current customer leaving?</a:t>
            </a:r>
            <a:endParaRPr lang="en-US" sz="2600"/>
          </a:p>
        </p:txBody>
      </p:sp>
      <p:pic>
        <p:nvPicPr>
          <p:cNvPr id="100" name="图片 99"/>
          <p:cNvPicPr/>
          <p:nvPr/>
        </p:nvPicPr>
        <p:blipFill>
          <a:blip r:embed="rId1" r:link="rId2"/>
          <a:srcRect l="17070" r="21219"/>
          <a:stretch>
            <a:fillRect/>
          </a:stretch>
        </p:blipFill>
        <p:spPr>
          <a:xfrm>
            <a:off x="55245" y="0"/>
            <a:ext cx="2313940" cy="1097280"/>
          </a:xfrm>
          <a:prstGeom prst="rect">
            <a:avLst/>
          </a:prstGeom>
          <a:noFill/>
          <a:ln w="9525">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1760" y="20"/>
            <a:ext cx="9144000" cy="1447800"/>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  Related (prior) works</a:t>
            </a:r>
            <a:endParaRPr lang="en-US"/>
          </a:p>
        </p:txBody>
      </p:sp>
      <p:sp>
        <p:nvSpPr>
          <p:cNvPr id="2" name="文本占位符 1"/>
          <p:cNvSpPr/>
          <p:nvPr>
            <p:ph type="body" idx="1"/>
          </p:nvPr>
        </p:nvSpPr>
        <p:spPr/>
        <p:txBody>
          <a:bodyPr/>
          <a:p>
            <a:endParaRPr lang="zh-CN" altLang="en-US"/>
          </a:p>
        </p:txBody>
      </p:sp>
      <p:pic>
        <p:nvPicPr>
          <p:cNvPr id="3" name="图片 2">
            <a:hlinkClick r:id="rId1" action="ppaction://hlinkfile"/>
          </p:cNvPr>
          <p:cNvPicPr>
            <a:picLocks noChangeAspect="1"/>
          </p:cNvPicPr>
          <p:nvPr/>
        </p:nvPicPr>
        <p:blipFill>
          <a:blip r:embed="rId2"/>
          <a:srcRect t="12651" b="46260"/>
          <a:stretch>
            <a:fillRect/>
          </a:stretch>
        </p:blipFill>
        <p:spPr>
          <a:xfrm>
            <a:off x="293370" y="1447800"/>
            <a:ext cx="5867400" cy="2078990"/>
          </a:xfrm>
          <a:prstGeom prst="rect">
            <a:avLst/>
          </a:prstGeom>
        </p:spPr>
      </p:pic>
      <p:pic>
        <p:nvPicPr>
          <p:cNvPr id="100" name="图片 99"/>
          <p:cNvPicPr/>
          <p:nvPr/>
        </p:nvPicPr>
        <p:blipFill>
          <a:blip r:embed="rId3" r:link="rId4"/>
          <a:srcRect l="17070" r="21219"/>
          <a:stretch>
            <a:fillRect/>
          </a:stretch>
        </p:blipFill>
        <p:spPr>
          <a:xfrm>
            <a:off x="55245" y="0"/>
            <a:ext cx="2313940" cy="1097280"/>
          </a:xfrm>
          <a:prstGeom prst="rect">
            <a:avLst/>
          </a:prstGeom>
          <a:noFill/>
          <a:ln w="9525">
            <a:noFill/>
          </a:ln>
        </p:spPr>
      </p:pic>
      <p:sp>
        <p:nvSpPr>
          <p:cNvPr id="4" name="文本框 3"/>
          <p:cNvSpPr txBox="1"/>
          <p:nvPr/>
        </p:nvSpPr>
        <p:spPr>
          <a:xfrm>
            <a:off x="6378575" y="1727835"/>
            <a:ext cx="1903730" cy="521970"/>
          </a:xfrm>
          <a:prstGeom prst="rect">
            <a:avLst/>
          </a:prstGeom>
          <a:noFill/>
        </p:spPr>
        <p:txBody>
          <a:bodyPr wrap="none" rtlCol="0">
            <a:spAutoFit/>
          </a:bodyPr>
          <a:p>
            <a:r>
              <a:rPr lang="en-US" altLang="zh-CN"/>
              <a:t>Clus GBDT</a:t>
            </a:r>
            <a:endParaRPr lang="en-US" altLang="zh-CN"/>
          </a:p>
          <a:p>
            <a:r>
              <a:rPr lang="en-US" altLang="zh-CN"/>
              <a:t>MLP&gt;Kmeans&gt;GBDT</a:t>
            </a:r>
            <a:endParaRPr lang="zh-CN" altLang="en-US">
              <a:ea typeface="SimSun" panose="02010600030101010101" pitchFamily="2" charset="-122"/>
            </a:endParaRPr>
          </a:p>
        </p:txBody>
      </p:sp>
      <p:pic>
        <p:nvPicPr>
          <p:cNvPr id="5" name="图片 4"/>
          <p:cNvPicPr>
            <a:picLocks noChangeAspect="1"/>
          </p:cNvPicPr>
          <p:nvPr/>
        </p:nvPicPr>
        <p:blipFill>
          <a:blip r:embed="rId5"/>
          <a:stretch>
            <a:fillRect/>
          </a:stretch>
        </p:blipFill>
        <p:spPr>
          <a:xfrm>
            <a:off x="148590" y="3272790"/>
            <a:ext cx="6012180" cy="2689860"/>
          </a:xfrm>
          <a:prstGeom prst="rect">
            <a:avLst/>
          </a:prstGeom>
        </p:spPr>
      </p:pic>
      <p:pic>
        <p:nvPicPr>
          <p:cNvPr id="6" name="图片 5"/>
          <p:cNvPicPr>
            <a:picLocks noChangeAspect="1"/>
          </p:cNvPicPr>
          <p:nvPr/>
        </p:nvPicPr>
        <p:blipFill>
          <a:blip r:embed="rId6"/>
          <a:stretch>
            <a:fillRect/>
          </a:stretch>
        </p:blipFill>
        <p:spPr>
          <a:xfrm>
            <a:off x="6010275" y="3391535"/>
            <a:ext cx="2903220" cy="168402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1760" y="20"/>
            <a:ext cx="9144000" cy="1447800"/>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  Related (prior) works</a:t>
            </a:r>
            <a:endParaRPr lang="en-US"/>
          </a:p>
        </p:txBody>
      </p:sp>
      <p:sp>
        <p:nvSpPr>
          <p:cNvPr id="2" name="文本占位符 1"/>
          <p:cNvSpPr/>
          <p:nvPr>
            <p:ph type="body" idx="1"/>
          </p:nvPr>
        </p:nvSpPr>
        <p:spPr/>
        <p:txBody>
          <a:bodyPr/>
          <a:p>
            <a:endParaRPr lang="zh-CN" altLang="en-US"/>
          </a:p>
        </p:txBody>
      </p:sp>
      <p:pic>
        <p:nvPicPr>
          <p:cNvPr id="100" name="图片 99"/>
          <p:cNvPicPr/>
          <p:nvPr/>
        </p:nvPicPr>
        <p:blipFill>
          <a:blip r:embed="rId1" r:link="rId2"/>
          <a:srcRect l="17070" r="21219"/>
          <a:stretch>
            <a:fillRect/>
          </a:stretch>
        </p:blipFill>
        <p:spPr>
          <a:xfrm>
            <a:off x="55245" y="0"/>
            <a:ext cx="2313940" cy="1097280"/>
          </a:xfrm>
          <a:prstGeom prst="rect">
            <a:avLst/>
          </a:prstGeom>
          <a:noFill/>
          <a:ln w="9525">
            <a:noFill/>
          </a:ln>
        </p:spPr>
      </p:pic>
      <p:pic>
        <p:nvPicPr>
          <p:cNvPr id="4" name="图片 3"/>
          <p:cNvPicPr>
            <a:picLocks noChangeAspect="1"/>
          </p:cNvPicPr>
          <p:nvPr/>
        </p:nvPicPr>
        <p:blipFill>
          <a:blip r:embed="rId3"/>
          <a:stretch>
            <a:fillRect/>
          </a:stretch>
        </p:blipFill>
        <p:spPr>
          <a:xfrm>
            <a:off x="2567305" y="2302510"/>
            <a:ext cx="4275455" cy="3869690"/>
          </a:xfrm>
          <a:prstGeom prst="rect">
            <a:avLst/>
          </a:prstGeom>
        </p:spPr>
      </p:pic>
      <p:pic>
        <p:nvPicPr>
          <p:cNvPr id="7" name="图片 6"/>
          <p:cNvPicPr>
            <a:picLocks noChangeAspect="1"/>
          </p:cNvPicPr>
          <p:nvPr/>
        </p:nvPicPr>
        <p:blipFill>
          <a:blip r:embed="rId4"/>
          <a:stretch>
            <a:fillRect/>
          </a:stretch>
        </p:blipFill>
        <p:spPr>
          <a:xfrm>
            <a:off x="857885" y="1231900"/>
            <a:ext cx="7403465" cy="132588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1760" y="20"/>
            <a:ext cx="9144000" cy="1447800"/>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 Possible outcomes </a:t>
            </a:r>
            <a:endParaRPr lang="en-US"/>
          </a:p>
        </p:txBody>
      </p:sp>
      <p:sp>
        <p:nvSpPr>
          <p:cNvPr id="2" name="文本占位符 1"/>
          <p:cNvSpPr/>
          <p:nvPr>
            <p:ph type="body" idx="1"/>
          </p:nvPr>
        </p:nvSpPr>
        <p:spPr/>
        <p:txBody>
          <a:bodyPr/>
          <a:p>
            <a:r>
              <a:rPr lang="zh-CN" altLang="en-US"/>
              <a:t>1.Finding out the best model to predict if a customer is going to leave.</a:t>
            </a:r>
            <a:endParaRPr lang="zh-CN" altLang="en-US"/>
          </a:p>
          <a:p>
            <a:endParaRPr lang="zh-CN" altLang="en-US"/>
          </a:p>
          <a:p>
            <a:r>
              <a:rPr lang="zh-CN" altLang="en-US"/>
              <a:t>2.Finding out the features that lead to a customer leave and do an order of them.</a:t>
            </a:r>
            <a:endParaRPr lang="zh-CN" altLang="en-US"/>
          </a:p>
          <a:p>
            <a:endParaRPr lang="zh-CN" altLang="en-US"/>
          </a:p>
          <a:p>
            <a:r>
              <a:rPr lang="zh-CN" altLang="en-US"/>
              <a:t>3.Finding out the most important reason lead to current customer leave. </a:t>
            </a:r>
            <a:endParaRPr lang="zh-CN" altLang="en-US"/>
          </a:p>
        </p:txBody>
      </p:sp>
      <p:pic>
        <p:nvPicPr>
          <p:cNvPr id="100" name="图片 99"/>
          <p:cNvPicPr/>
          <p:nvPr/>
        </p:nvPicPr>
        <p:blipFill>
          <a:blip r:embed="rId1" r:link="rId2"/>
          <a:srcRect l="17070" r="21219"/>
          <a:stretch>
            <a:fillRect/>
          </a:stretch>
        </p:blipFill>
        <p:spPr>
          <a:xfrm>
            <a:off x="55245" y="0"/>
            <a:ext cx="2313940" cy="1097280"/>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4"/>
          <p:cNvSpPr txBox="1"/>
          <p:nvPr>
            <p:ph type="body" idx="1"/>
          </p:nvPr>
        </p:nvSpPr>
        <p:spPr>
          <a:xfrm>
            <a:off x="1" y="1295400"/>
            <a:ext cx="9132300" cy="4876800"/>
          </a:xfrm>
          <a:prstGeom prst="rect">
            <a:avLst/>
          </a:prstGeom>
          <a:noFill/>
          <a:ln>
            <a:noFill/>
          </a:ln>
        </p:spPr>
        <p:txBody>
          <a:bodyPr spcFirstLastPara="1" wrap="square" lIns="603500" tIns="365750" rIns="731500" bIns="81275" anchor="t" anchorCtr="0">
            <a:noAutofit/>
          </a:bodyPr>
          <a:lstStyle/>
          <a:p>
            <a:pPr marL="0" lvl="0" indent="0" algn="l" rtl="0">
              <a:lnSpc>
                <a:spcPct val="100000"/>
              </a:lnSpc>
              <a:spcBef>
                <a:spcPts val="0"/>
              </a:spcBef>
              <a:spcAft>
                <a:spcPts val="0"/>
              </a:spcAft>
              <a:buSzPts val="1100"/>
              <a:buNone/>
            </a:pPr>
            <a:r>
              <a:rPr sz="1900"/>
              <a:t>Downloaded from IBM community. Publish date May,2020.</a:t>
            </a:r>
            <a:r>
              <a:rPr lang="en-US" sz="1900"/>
              <a:t> </a:t>
            </a:r>
            <a:endParaRPr lang="en-US" sz="1900"/>
          </a:p>
          <a:p>
            <a:pPr marL="0" lvl="0" indent="0" algn="l" rtl="0">
              <a:lnSpc>
                <a:spcPct val="100000"/>
              </a:lnSpc>
              <a:spcBef>
                <a:spcPts val="0"/>
              </a:spcBef>
              <a:spcAft>
                <a:spcPts val="0"/>
              </a:spcAft>
              <a:buSzPts val="1100"/>
              <a:buNone/>
            </a:pPr>
            <a:r>
              <a:rPr lang="en-US" sz="1900"/>
              <a:t>(31 features, 7037 observations)</a:t>
            </a:r>
            <a:endParaRPr sz="1900"/>
          </a:p>
          <a:p>
            <a:pPr marL="0" lvl="0" indent="0" algn="l" rtl="0">
              <a:lnSpc>
                <a:spcPct val="100000"/>
              </a:lnSpc>
              <a:spcBef>
                <a:spcPts val="0"/>
              </a:spcBef>
              <a:spcAft>
                <a:spcPts val="0"/>
              </a:spcAft>
              <a:buSzPts val="1100"/>
              <a:buNone/>
            </a:pPr>
            <a:r>
              <a:rPr sz="1000">
                <a:hlinkClick r:id="rId1" action="ppaction://hlinkfile"/>
              </a:rPr>
              <a:t>https://community.ibm.com/accelerators/?context=analytics&amp;query=telco%20churn&amp;type=Data</a:t>
            </a:r>
            <a:endParaRPr sz="1000"/>
          </a:p>
          <a:p>
            <a:pPr marL="0" lvl="0" indent="0" algn="l" rtl="0">
              <a:lnSpc>
                <a:spcPct val="100000"/>
              </a:lnSpc>
              <a:spcBef>
                <a:spcPts val="0"/>
              </a:spcBef>
              <a:spcAft>
                <a:spcPts val="0"/>
              </a:spcAft>
              <a:buSzPts val="1100"/>
              <a:buNone/>
            </a:pPr>
            <a:endParaRPr sz="1900"/>
          </a:p>
          <a:p>
            <a:pPr marL="0" lvl="0" indent="0" algn="l" rtl="0">
              <a:lnSpc>
                <a:spcPct val="100000"/>
              </a:lnSpc>
              <a:spcBef>
                <a:spcPts val="0"/>
              </a:spcBef>
              <a:spcAft>
                <a:spcPts val="0"/>
              </a:spcAft>
              <a:buSzPts val="1100"/>
              <a:buNone/>
            </a:pPr>
            <a:r>
              <a:rPr sz="1900"/>
              <a:t>The data set is detailed in </a:t>
            </a:r>
            <a:endParaRPr sz="1900"/>
          </a:p>
          <a:p>
            <a:pPr marL="0" lvl="0" indent="0" algn="l" rtl="0">
              <a:lnSpc>
                <a:spcPct val="100000"/>
              </a:lnSpc>
              <a:spcBef>
                <a:spcPts val="0"/>
              </a:spcBef>
              <a:spcAft>
                <a:spcPts val="0"/>
              </a:spcAft>
              <a:buSzPts val="1100"/>
              <a:buNone/>
            </a:pPr>
            <a:r>
              <a:rPr sz="1000">
                <a:hlinkClick r:id="rId2" action="ppaction://hlinkfile"/>
              </a:rPr>
              <a:t>https://community.ibm.com/community/user/businessanalytics/blogs/steven-macko/2019/07/11/telco-customer-churn-1113</a:t>
            </a:r>
            <a:r>
              <a:rPr sz="1900"/>
              <a:t> </a:t>
            </a:r>
            <a:endParaRPr sz="1900"/>
          </a:p>
          <a:p>
            <a:pPr marL="0" lvl="0" indent="0" algn="l" rtl="0">
              <a:lnSpc>
                <a:spcPct val="100000"/>
              </a:lnSpc>
              <a:spcBef>
                <a:spcPts val="0"/>
              </a:spcBef>
              <a:spcAft>
                <a:spcPts val="0"/>
              </a:spcAft>
              <a:buSzPts val="1100"/>
              <a:buNone/>
            </a:pPr>
            <a:endParaRPr sz="1900"/>
          </a:p>
          <a:p>
            <a:pPr marL="0" lvl="0" indent="0" algn="l" rtl="0">
              <a:lnSpc>
                <a:spcPct val="100000"/>
              </a:lnSpc>
              <a:spcBef>
                <a:spcPts val="0"/>
              </a:spcBef>
              <a:spcAft>
                <a:spcPts val="0"/>
              </a:spcAft>
              <a:buSzPts val="1100"/>
              <a:buNone/>
            </a:pPr>
            <a:r>
              <a:rPr sz="1900"/>
              <a:t>The data set includes information about:</a:t>
            </a:r>
            <a:endParaRPr sz="1900"/>
          </a:p>
          <a:p>
            <a:pPr marL="0" lvl="0" indent="0" algn="l" rtl="0">
              <a:lnSpc>
                <a:spcPct val="100000"/>
              </a:lnSpc>
              <a:spcBef>
                <a:spcPts val="0"/>
              </a:spcBef>
              <a:spcAft>
                <a:spcPts val="0"/>
              </a:spcAft>
              <a:buSzPts val="1100"/>
              <a:buNone/>
            </a:pPr>
            <a:endParaRPr sz="1900"/>
          </a:p>
          <a:p>
            <a:pPr marL="0" lvl="0" indent="0" algn="l" rtl="0">
              <a:lnSpc>
                <a:spcPct val="100000"/>
              </a:lnSpc>
              <a:spcBef>
                <a:spcPts val="0"/>
              </a:spcBef>
              <a:spcAft>
                <a:spcPts val="0"/>
              </a:spcAft>
              <a:buSzPts val="1100"/>
              <a:buNone/>
            </a:pPr>
            <a:r>
              <a:rPr sz="1600"/>
              <a:t>-- Customers who left within the last month – the column is called Churn</a:t>
            </a:r>
            <a:endParaRPr sz="1600"/>
          </a:p>
          <a:p>
            <a:pPr marL="0" lvl="0" indent="0" algn="l" rtl="0">
              <a:lnSpc>
                <a:spcPct val="100000"/>
              </a:lnSpc>
              <a:spcBef>
                <a:spcPts val="0"/>
              </a:spcBef>
              <a:spcAft>
                <a:spcPts val="0"/>
              </a:spcAft>
              <a:buSzPts val="1100"/>
              <a:buNone/>
            </a:pPr>
            <a:r>
              <a:rPr sz="1600"/>
              <a:t>-- Services that each customer has signed up for – phone, multiple lines, internet, online security, online backup, device protection, tech support, and streaming TV and movies</a:t>
            </a:r>
            <a:endParaRPr sz="1600"/>
          </a:p>
          <a:p>
            <a:pPr marL="0" lvl="0" indent="0" algn="l" rtl="0">
              <a:lnSpc>
                <a:spcPct val="100000"/>
              </a:lnSpc>
              <a:spcBef>
                <a:spcPts val="0"/>
              </a:spcBef>
              <a:spcAft>
                <a:spcPts val="0"/>
              </a:spcAft>
              <a:buSzPts val="1100"/>
              <a:buNone/>
            </a:pPr>
            <a:r>
              <a:rPr sz="1600"/>
              <a:t>-- Customer account information – how long they’ve been a customer, contract, payment method, paperless billing, monthly charges, and total charges</a:t>
            </a:r>
            <a:endParaRPr sz="1600"/>
          </a:p>
          <a:p>
            <a:pPr marL="0" lvl="0" indent="0" algn="l" rtl="0">
              <a:lnSpc>
                <a:spcPct val="100000"/>
              </a:lnSpc>
              <a:spcBef>
                <a:spcPts val="0"/>
              </a:spcBef>
              <a:spcAft>
                <a:spcPts val="0"/>
              </a:spcAft>
              <a:buSzPts val="1100"/>
              <a:buNone/>
            </a:pPr>
            <a:r>
              <a:rPr sz="1600"/>
              <a:t>-- Demographic info about customers – gender, age range, and if they have partners and dependents</a:t>
            </a:r>
            <a:endParaRPr sz="1600"/>
          </a:p>
        </p:txBody>
      </p:sp>
      <p:sp>
        <p:nvSpPr>
          <p:cNvPr id="135" name="Google Shape;135;p24"/>
          <p:cNvSpPr txBox="1"/>
          <p:nvPr>
            <p:ph type="title"/>
          </p:nvPr>
        </p:nvSpPr>
        <p:spPr>
          <a:xfrm>
            <a:off x="-11760" y="20"/>
            <a:ext cx="9144000" cy="1447800"/>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Datasets</a:t>
            </a:r>
            <a:endParaRPr lang="en-US"/>
          </a:p>
        </p:txBody>
      </p:sp>
      <p:pic>
        <p:nvPicPr>
          <p:cNvPr id="100" name="图片 99"/>
          <p:cNvPicPr/>
          <p:nvPr/>
        </p:nvPicPr>
        <p:blipFill>
          <a:blip r:embed="rId3" r:link="rId4"/>
          <a:srcRect l="17070" r="21219"/>
          <a:stretch>
            <a:fillRect/>
          </a:stretch>
        </p:blipFill>
        <p:spPr>
          <a:xfrm>
            <a:off x="55245" y="0"/>
            <a:ext cx="2313940" cy="1097280"/>
          </a:xfrm>
          <a:prstGeom prst="rect">
            <a:avLst/>
          </a:prstGeom>
          <a:noFill/>
          <a:ln w="952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5"/>
          <p:cNvSpPr txBox="1"/>
          <p:nvPr>
            <p:ph type="body" idx="1"/>
          </p:nvPr>
        </p:nvSpPr>
        <p:spPr>
          <a:xfrm>
            <a:off x="1" y="1295400"/>
            <a:ext cx="9132300" cy="4876800"/>
          </a:xfrm>
          <a:prstGeom prst="rect">
            <a:avLst/>
          </a:prstGeom>
          <a:noFill/>
          <a:ln>
            <a:noFill/>
          </a:ln>
        </p:spPr>
        <p:txBody>
          <a:bodyPr spcFirstLastPara="1" wrap="square" lIns="603500" tIns="365750" rIns="731500" bIns="81275" anchor="t" anchorCtr="0">
            <a:noAutofit/>
          </a:bodyPr>
          <a:lstStyle/>
          <a:p>
            <a:pPr marL="0" lvl="0" indent="0" algn="l" rtl="0">
              <a:lnSpc>
                <a:spcPct val="100000"/>
              </a:lnSpc>
              <a:spcBef>
                <a:spcPts val="0"/>
              </a:spcBef>
              <a:spcAft>
                <a:spcPts val="0"/>
              </a:spcAft>
              <a:buSzPts val="2800"/>
              <a:buNone/>
            </a:pPr>
            <a:r>
              <a:rPr lang="en-US"/>
              <a:t>Logistic Regression</a:t>
            </a:r>
            <a:endParaRPr lang="en-US"/>
          </a:p>
          <a:p>
            <a:pPr marL="0" lvl="0" indent="0" algn="l" rtl="0">
              <a:lnSpc>
                <a:spcPct val="100000"/>
              </a:lnSpc>
              <a:spcBef>
                <a:spcPts val="0"/>
              </a:spcBef>
              <a:spcAft>
                <a:spcPts val="0"/>
              </a:spcAft>
              <a:buSzPts val="2800"/>
              <a:buNone/>
            </a:pPr>
            <a:r>
              <a:rPr lang="en-US"/>
              <a:t>KNN model</a:t>
            </a:r>
            <a:endParaRPr lang="en-US"/>
          </a:p>
          <a:p>
            <a:pPr marL="0" lvl="0" indent="0" algn="l" rtl="0">
              <a:lnSpc>
                <a:spcPct val="100000"/>
              </a:lnSpc>
              <a:spcBef>
                <a:spcPts val="0"/>
              </a:spcBef>
              <a:spcAft>
                <a:spcPts val="0"/>
              </a:spcAft>
              <a:buSzPts val="2800"/>
              <a:buNone/>
            </a:pPr>
            <a:r>
              <a:rPr lang="en-US"/>
              <a:t>Random Forest</a:t>
            </a:r>
            <a:endParaRPr lang="en-US"/>
          </a:p>
          <a:p>
            <a:pPr marL="0" lvl="0" indent="0" algn="l" rtl="0">
              <a:lnSpc>
                <a:spcPct val="100000"/>
              </a:lnSpc>
              <a:spcBef>
                <a:spcPts val="0"/>
              </a:spcBef>
              <a:spcAft>
                <a:spcPts val="0"/>
              </a:spcAft>
              <a:buSzPts val="2800"/>
              <a:buNone/>
            </a:pPr>
            <a:r>
              <a:rPr lang="en-US"/>
              <a:t>PCA</a:t>
            </a:r>
            <a:endParaRPr lang="en-US"/>
          </a:p>
          <a:p>
            <a:pPr marL="0" lvl="0" indent="0" algn="l" rtl="0">
              <a:lnSpc>
                <a:spcPct val="100000"/>
              </a:lnSpc>
              <a:spcBef>
                <a:spcPts val="0"/>
              </a:spcBef>
              <a:spcAft>
                <a:spcPts val="0"/>
              </a:spcAft>
              <a:buSzPts val="2800"/>
              <a:buNone/>
            </a:pPr>
            <a:r>
              <a:rPr lang="en-US"/>
              <a:t>SVM</a:t>
            </a:r>
            <a:endParaRPr lang="en-US"/>
          </a:p>
        </p:txBody>
      </p:sp>
      <p:sp>
        <p:nvSpPr>
          <p:cNvPr id="142" name="Google Shape;142;p25"/>
          <p:cNvSpPr txBox="1"/>
          <p:nvPr>
            <p:ph type="title"/>
          </p:nvPr>
        </p:nvSpPr>
        <p:spPr>
          <a:xfrm>
            <a:off x="-11760" y="20"/>
            <a:ext cx="9144000" cy="1447800"/>
          </a:xfrm>
          <a:prstGeom prst="rect">
            <a:avLst/>
          </a:prstGeom>
          <a:noFill/>
          <a:ln>
            <a:noFill/>
          </a:ln>
        </p:spPr>
        <p:txBody>
          <a:bodyPr spcFirstLastPara="1" wrap="square" lIns="731500" tIns="731500" rIns="731500" bIns="81275" anchor="t" anchorCtr="0">
            <a:normAutofit/>
          </a:bodyPr>
          <a:lstStyle/>
          <a:p>
            <a:pPr marL="0" lvl="0" indent="0" algn="ctr" rtl="0">
              <a:lnSpc>
                <a:spcPct val="90000"/>
              </a:lnSpc>
              <a:spcBef>
                <a:spcPts val="0"/>
              </a:spcBef>
              <a:spcAft>
                <a:spcPts val="0"/>
              </a:spcAft>
              <a:buNone/>
            </a:pPr>
            <a:r>
              <a:rPr lang="en-US"/>
              <a:t>Learning Methods</a:t>
            </a:r>
            <a:endParaRPr lang="en-US"/>
          </a:p>
        </p:txBody>
      </p:sp>
      <p:pic>
        <p:nvPicPr>
          <p:cNvPr id="100" name="图片 99"/>
          <p:cNvPicPr/>
          <p:nvPr/>
        </p:nvPicPr>
        <p:blipFill>
          <a:blip r:embed="rId1" r:link="rId2"/>
          <a:srcRect l="17070" r="21219"/>
          <a:stretch>
            <a:fillRect/>
          </a:stretch>
        </p:blipFill>
        <p:spPr>
          <a:xfrm>
            <a:off x="55245" y="0"/>
            <a:ext cx="2313940" cy="1097280"/>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Katz">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1940</Words>
  <Application>WPS 演示</Application>
  <PresentationFormat/>
  <Paragraphs>55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Arial</vt:lpstr>
      <vt:lpstr>Helvetica Neue</vt:lpstr>
      <vt:lpstr>Palatino Linotype</vt:lpstr>
      <vt:lpstr>Helvetica Neue Light</vt:lpstr>
      <vt:lpstr>Noto Sans Symbols</vt:lpstr>
      <vt:lpstr>Segoe Print</vt:lpstr>
      <vt:lpstr>Microsoft YaHei</vt:lpstr>
      <vt:lpstr>Arial Unicode MS</vt:lpstr>
      <vt:lpstr>Katz</vt:lpstr>
      <vt:lpstr>Final Project Proposal - Telco Customer Churn Analysis and Prediction </vt:lpstr>
      <vt:lpstr>Introduction</vt:lpstr>
      <vt:lpstr>Problems</vt:lpstr>
      <vt:lpstr>  Related (prior) works</vt:lpstr>
      <vt:lpstr>  Related (prior) works</vt:lpstr>
      <vt:lpstr> Possible outcomes </vt:lpstr>
      <vt:lpstr>Datasets</vt:lpstr>
      <vt:lpstr>Learning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 - Telco Customer Churn Analysis and Prediction </dc:title>
  <dc:creator/>
  <cp:lastModifiedBy> 小样小样</cp:lastModifiedBy>
  <cp:revision>8</cp:revision>
  <dcterms:created xsi:type="dcterms:W3CDTF">2021-07-15T22:00:00Z</dcterms:created>
  <dcterms:modified xsi:type="dcterms:W3CDTF">2021-07-16T14:47:50Z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AAB5FCC0967C4DCE91492ACA3BF981A8</vt:lpwstr>
  </property>
  <property fmtid="{D5CDD505-2E9C-101B-9397-08002B2CF9AE}" pid="3" name="KSOProductBuildVer">
    <vt:lpwstr>2052-11.1.0.10667</vt:lpwstr>
  </property>
</Properties>
</file>