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2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6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53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3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3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20181123</a:t>
            </a:r>
            <a:br>
              <a:rPr lang="en-US" altLang="zh-TW" dirty="0" smtClean="0"/>
            </a:br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Client:html5/css3/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Server:PHP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11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5468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1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560840" cy="631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5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66"/>
          <a:stretch/>
        </p:blipFill>
        <p:spPr bwMode="auto">
          <a:xfrm>
            <a:off x="899592" y="190500"/>
            <a:ext cx="7441324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7"/>
          <a:stretch/>
        </p:blipFill>
        <p:spPr bwMode="auto">
          <a:xfrm>
            <a:off x="539552" y="381000"/>
            <a:ext cx="793005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1944216" cy="68229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/>
          <a:stretch/>
        </p:blipFill>
        <p:spPr bwMode="auto">
          <a:xfrm>
            <a:off x="611560" y="1451476"/>
            <a:ext cx="7822601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989409"/>
            <a:ext cx="68862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http://172.20.164.50/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dashboard/</a:t>
            </a:r>
            <a:r>
              <a:rPr lang="en-US" altLang="zh-TW" sz="2800" dirty="0" smtClean="0"/>
              <a:t>phpinfo.php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23422" y="3789039"/>
            <a:ext cx="727814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C:\xampp\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htdocs</a:t>
            </a:r>
            <a:r>
              <a:rPr lang="en-US" altLang="zh-TW" sz="3200" dirty="0" smtClean="0"/>
              <a:t>\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dashboard\</a:t>
            </a:r>
            <a:r>
              <a:rPr lang="en-US" altLang="zh-TW" sz="3200" dirty="0" smtClean="0"/>
              <a:t>phpinfo.php</a:t>
            </a:r>
            <a:endParaRPr lang="zh-TW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00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6632"/>
            <a:ext cx="1691680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44408" cy="463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764704"/>
            <a:ext cx="7579704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http://172.20.164.50/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US" altLang="zh-TW" sz="3200" dirty="0" smtClean="0"/>
              <a:t>/index.html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23422" y="3789039"/>
            <a:ext cx="7136505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C:\xampp\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htdocs</a:t>
            </a:r>
            <a:r>
              <a:rPr lang="en-US" altLang="zh-TW" sz="3200" dirty="0" smtClean="0"/>
              <a:t>\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dashboard\</a:t>
            </a:r>
            <a:r>
              <a:rPr lang="en-US" altLang="zh-TW" sz="3200" dirty="0"/>
              <a:t>i</a:t>
            </a:r>
            <a:r>
              <a:rPr lang="en-US" altLang="zh-TW" sz="3200" dirty="0" smtClean="0"/>
              <a:t>ndex.html</a:t>
            </a:r>
            <a:endParaRPr lang="zh-TW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1718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如螢幕大小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20181123 web</vt:lpstr>
      <vt:lpstr>PowerPoint 簡報</vt:lpstr>
      <vt:lpstr>PowerPoint 簡報</vt:lpstr>
      <vt:lpstr>PowerPoint 簡報</vt:lpstr>
      <vt:lpstr>PowerPoint 簡報</vt:lpstr>
      <vt:lpstr>server</vt:lpstr>
      <vt:lpstr>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3</cp:revision>
  <dcterms:created xsi:type="dcterms:W3CDTF">2018-11-23T05:37:41Z</dcterms:created>
  <dcterms:modified xsi:type="dcterms:W3CDTF">2018-11-23T06:28:19Z</dcterms:modified>
</cp:coreProperties>
</file>