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681" r:id="rId3"/>
    <p:sldId id="748" r:id="rId4"/>
    <p:sldId id="749" r:id="rId5"/>
    <p:sldId id="750" r:id="rId6"/>
    <p:sldId id="729" r:id="rId7"/>
    <p:sldId id="732" r:id="rId8"/>
    <p:sldId id="751" r:id="rId9"/>
    <p:sldId id="752" r:id="rId10"/>
    <p:sldId id="753" r:id="rId11"/>
    <p:sldId id="756" r:id="rId12"/>
    <p:sldId id="757" r:id="rId13"/>
    <p:sldId id="758" r:id="rId14"/>
    <p:sldId id="759" r:id="rId15"/>
    <p:sldId id="760" r:id="rId16"/>
    <p:sldId id="734" r:id="rId17"/>
    <p:sldId id="761" r:id="rId18"/>
    <p:sldId id="735" r:id="rId19"/>
    <p:sldId id="762" r:id="rId20"/>
    <p:sldId id="763" r:id="rId21"/>
    <p:sldId id="736" r:id="rId22"/>
    <p:sldId id="764" r:id="rId23"/>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FF"/>
    <a:srgbClr val="33CC33"/>
    <a:srgbClr val="6666FF"/>
    <a:srgbClr val="D60093"/>
    <a:srgbClr val="CC00CC"/>
    <a:srgbClr val="CC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4" autoAdjust="0"/>
    <p:restoredTop sz="95982" autoAdjust="0"/>
  </p:normalViewPr>
  <p:slideViewPr>
    <p:cSldViewPr>
      <p:cViewPr varScale="1">
        <p:scale>
          <a:sx n="84" d="100"/>
          <a:sy n="84" d="100"/>
        </p:scale>
        <p:origin x="590"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9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66D5045-72EA-45D0-8386-B060FF8BEB96}" type="datetimeFigureOut">
              <a:rPr lang="zh-TW" altLang="en-US"/>
              <a:pPr>
                <a:defRPr/>
              </a:pPr>
              <a:t>2017/1/18</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DEDAA1C-593A-4655-8A09-BD02C70D875C}" type="slidenum">
              <a:rPr lang="zh-TW" altLang="en-US"/>
              <a:pPr>
                <a:defRPr/>
              </a:pPr>
              <a:t>‹#›</a:t>
            </a:fld>
            <a:endParaRPr lang="zh-TW" altLang="en-US"/>
          </a:p>
        </p:txBody>
      </p:sp>
    </p:spTree>
    <p:extLst>
      <p:ext uri="{BB962C8B-B14F-4D97-AF65-F5344CB8AC3E}">
        <p14:creationId xmlns:p14="http://schemas.microsoft.com/office/powerpoint/2010/main" val="4294227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AB31DBB-5979-4F98-935B-EEBCB73686C2}" type="datetimeFigureOut">
              <a:rPr lang="zh-TW" altLang="en-US"/>
              <a:pPr>
                <a:defRPr/>
              </a:pPr>
              <a:t>2017/1/18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9334C59-4022-45DF-BF89-F86D0EFC54DB}" type="slidenum">
              <a:rPr lang="zh-TW" altLang="en-US"/>
              <a:pPr>
                <a:defRPr/>
              </a:pPr>
              <a:t>‹#›</a:t>
            </a:fld>
            <a:endParaRPr lang="zh-TW" altLang="en-US"/>
          </a:p>
        </p:txBody>
      </p:sp>
    </p:spTree>
    <p:extLst>
      <p:ext uri="{BB962C8B-B14F-4D97-AF65-F5344CB8AC3E}">
        <p14:creationId xmlns:p14="http://schemas.microsoft.com/office/powerpoint/2010/main" val="24516111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圖片 7" descr="cu596_首頁.jpg"/>
          <p:cNvPicPr>
            <a:picLocks noChangeAspect="1"/>
          </p:cNvPicPr>
          <p:nvPr userDrawn="1"/>
        </p:nvPicPr>
        <p:blipFill>
          <a:blip r:embed="rId2" cstate="email"/>
          <a:srcRect/>
          <a:stretch>
            <a:fillRect/>
          </a:stretch>
        </p:blipFill>
        <p:spPr bwMode="auto">
          <a:xfrm>
            <a:off x="1588" y="1588"/>
            <a:ext cx="9144000" cy="6858000"/>
          </a:xfrm>
          <a:prstGeom prst="rect">
            <a:avLst/>
          </a:prstGeom>
          <a:noFill/>
          <a:ln w="9525">
            <a:noFill/>
            <a:miter lim="800000"/>
            <a:headEnd/>
            <a:tailEnd/>
          </a:ln>
        </p:spPr>
      </p:pic>
      <p:sp>
        <p:nvSpPr>
          <p:cNvPr id="3" name="日期版面配置區 1"/>
          <p:cNvSpPr>
            <a:spLocks noGrp="1"/>
          </p:cNvSpPr>
          <p:nvPr>
            <p:ph type="dt" sz="half" idx="10"/>
          </p:nvPr>
        </p:nvSpPr>
        <p:spPr/>
        <p:txBody>
          <a:bodyPr/>
          <a:lstStyle>
            <a:lvl1pPr>
              <a:defRPr/>
            </a:lvl1pPr>
          </a:lstStyle>
          <a:p>
            <a:pPr>
              <a:defRPr/>
            </a:pPr>
            <a:fld id="{23F32500-42DF-45E3-AE2A-0B34BF33E95E}" type="datetimeFigureOut">
              <a:rPr lang="zh-TW" altLang="en-US"/>
              <a:pPr>
                <a:defRPr/>
              </a:pPr>
              <a:t>2017/1/18</a:t>
            </a:fld>
            <a:endParaRPr lang="zh-TW" altLang="en-US"/>
          </a:p>
        </p:txBody>
      </p:sp>
      <p:sp>
        <p:nvSpPr>
          <p:cNvPr id="4" name="頁尾版面配置區 2"/>
          <p:cNvSpPr>
            <a:spLocks noGrp="1"/>
          </p:cNvSpPr>
          <p:nvPr>
            <p:ph type="ftr" sz="quarter" idx="11"/>
          </p:nvPr>
        </p:nvSpPr>
        <p:spPr/>
        <p:txBody>
          <a:bodyPr/>
          <a:lstStyle>
            <a:lvl1pPr>
              <a:defRPr/>
            </a:lvl1pPr>
          </a:lstStyle>
          <a:p>
            <a:pPr>
              <a:defRPr/>
            </a:pPr>
            <a:endParaRPr lang="zh-TW" altLang="en-US"/>
          </a:p>
        </p:txBody>
      </p:sp>
      <p:sp>
        <p:nvSpPr>
          <p:cNvPr id="5" name="投影片編號版面配置區 3"/>
          <p:cNvSpPr>
            <a:spLocks noGrp="1"/>
          </p:cNvSpPr>
          <p:nvPr>
            <p:ph type="sldNum" sz="quarter" idx="12"/>
          </p:nvPr>
        </p:nvSpPr>
        <p:spPr/>
        <p:txBody>
          <a:bodyPr/>
          <a:lstStyle>
            <a:lvl1pPr>
              <a:defRPr/>
            </a:lvl1pPr>
          </a:lstStyle>
          <a:p>
            <a:pPr>
              <a:defRPr/>
            </a:pPr>
            <a:fld id="{B22C9D29-BB33-4EEE-9740-E1B089A76626}"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空白說明">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063277"/>
            <a:ext cx="8229600" cy="5246043"/>
          </a:xfrm>
        </p:spPr>
        <p:txBody>
          <a:bodyPr/>
          <a:lstStyle>
            <a:lvl1pPr algn="just">
              <a:spcBef>
                <a:spcPts val="300"/>
              </a:spcBef>
              <a:spcAft>
                <a:spcPts val="600"/>
              </a:spcAft>
              <a:buFont typeface="Wingdings" pitchFamily="2" charset="2"/>
              <a:buChar char="u"/>
              <a:defRPr sz="2200" b="1" baseline="0">
                <a:solidFill>
                  <a:schemeClr val="accent6">
                    <a:lumMod val="75000"/>
                  </a:schemeClr>
                </a:solidFill>
                <a:latin typeface="Arial" pitchFamily="34" charset="0"/>
                <a:ea typeface="標楷體" pitchFamily="65" charset="-120"/>
              </a:defRPr>
            </a:lvl1pPr>
            <a:lvl2pPr marL="342000" indent="-230400" algn="just">
              <a:spcBef>
                <a:spcPts val="300"/>
              </a:spcBef>
              <a:spcAft>
                <a:spcPts val="600"/>
              </a:spcAft>
              <a:buSzPct val="120000"/>
              <a:buFont typeface="Wingdings" pitchFamily="2" charset="2"/>
              <a:buChar char="l"/>
              <a:defRPr sz="2000" baseline="0">
                <a:solidFill>
                  <a:schemeClr val="tx1"/>
                </a:solidFill>
                <a:latin typeface="Arial" pitchFamily="34" charset="0"/>
                <a:ea typeface="標楷體" pitchFamily="65" charset="-120"/>
              </a:defRPr>
            </a:lvl2pPr>
            <a:lvl3pPr marL="813600" algn="just">
              <a:spcBef>
                <a:spcPts val="300"/>
              </a:spcBef>
              <a:spcAft>
                <a:spcPts val="600"/>
              </a:spcAft>
              <a:buFont typeface="Wingdings" pitchFamily="2" charset="2"/>
              <a:buChar char="u"/>
              <a:defRPr sz="2000" baseline="0">
                <a:solidFill>
                  <a:schemeClr val="tx1"/>
                </a:solidFill>
                <a:latin typeface="Arial" pitchFamily="34" charset="0"/>
                <a:ea typeface="標楷體" pitchFamily="65" charset="-120"/>
              </a:defRPr>
            </a:lvl3pPr>
            <a:lvl4pPr marL="1144800" algn="just">
              <a:spcBef>
                <a:spcPts val="300"/>
              </a:spcBef>
              <a:spcAft>
                <a:spcPts val="600"/>
              </a:spcAft>
              <a:buFont typeface="Wingdings" pitchFamily="2" charset="2"/>
              <a:buChar char="n"/>
              <a:defRPr sz="2000" baseline="0">
                <a:solidFill>
                  <a:schemeClr val="tx1"/>
                </a:solidFill>
                <a:latin typeface="Arial" pitchFamily="34" charset="0"/>
                <a:ea typeface="標楷體" pitchFamily="65" charset="-120"/>
              </a:defRPr>
            </a:lvl4pPr>
            <a:lvl5pPr marL="1602000" algn="just">
              <a:spcBef>
                <a:spcPts val="300"/>
              </a:spcBef>
              <a:spcAft>
                <a:spcPts val="600"/>
              </a:spcAft>
              <a:defRPr sz="2000" baseline="0">
                <a:solidFill>
                  <a:schemeClr val="tx1"/>
                </a:solidFill>
                <a:latin typeface="Arial" pitchFamily="34" charset="0"/>
                <a:ea typeface="標楷體" pitchFamily="65" charset="-120"/>
              </a:defRPr>
            </a:lvl5pPr>
          </a:lstStyle>
          <a:p>
            <a:pPr lvl="0"/>
            <a:r>
              <a:rPr lang="zh-TW" altLang="en-US" dirty="0" smtClean="0"/>
              <a:t>按一下以編輯母片文字樣式</a:t>
            </a:r>
            <a:endParaRPr lang="en-US" altLang="zh-TW" dirty="0" smtClean="0"/>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8FCAE5B3-A482-4F83-86C7-3DDA4D35A74F}" type="datetimeFigureOut">
              <a:rPr lang="zh-TW" altLang="en-US"/>
              <a:pPr>
                <a:defRPr/>
              </a:pPr>
              <a:t>2017/1/18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272A4EF6-70D9-4A22-B70B-7B5B9BE421BB}"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reserve="1">
  <p:cSld name="X-X-X章節_無大標-僅內文_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1052736"/>
            <a:ext cx="8229600" cy="720080"/>
          </a:xfrm>
        </p:spPr>
        <p:txBody>
          <a:bodyPr/>
          <a:lstStyle>
            <a:lvl1pPr>
              <a:defRPr lang="zh-TW" altLang="en-US" sz="2000" b="0" kern="1200" baseline="0" dirty="0">
                <a:solidFill>
                  <a:schemeClr val="tx1"/>
                </a:solidFill>
                <a:latin typeface="Arial" pitchFamily="34" charset="0"/>
                <a:ea typeface="標楷體" pitchFamily="65" charset="-120"/>
                <a:cs typeface="+mj-cs"/>
              </a:defRPr>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783357"/>
            <a:ext cx="4038600" cy="4525963"/>
          </a:xfrm>
        </p:spPr>
        <p:txBody>
          <a:bodyPr/>
          <a:lstStyle>
            <a:lvl1pPr algn="just" rtl="0" fontAlgn="base">
              <a:spcBef>
                <a:spcPts val="300"/>
              </a:spcBef>
              <a:spcAft>
                <a:spcPts val="600"/>
              </a:spcAft>
              <a:defRPr lang="zh-TW" altLang="en-US" sz="2000" kern="1200" baseline="0" dirty="0" smtClean="0">
                <a:solidFill>
                  <a:schemeClr val="tx1"/>
                </a:solidFill>
                <a:latin typeface="Arial" pitchFamily="34" charset="0"/>
                <a:ea typeface="標楷體" pitchFamily="65" charset="-120"/>
                <a:cs typeface="+mn-cs"/>
              </a:defRPr>
            </a:lvl1pPr>
            <a:lvl2pPr algn="just" rtl="0" fontAlgn="base">
              <a:spcBef>
                <a:spcPts val="300"/>
              </a:spcBef>
              <a:spcAft>
                <a:spcPts val="600"/>
              </a:spcAft>
              <a:defRPr lang="zh-TW" altLang="en-US" sz="2000" kern="1200" baseline="0" dirty="0" smtClean="0">
                <a:solidFill>
                  <a:schemeClr val="tx1"/>
                </a:solidFill>
                <a:latin typeface="Arial" pitchFamily="34" charset="0"/>
                <a:ea typeface="標楷體" pitchFamily="65" charset="-120"/>
                <a:cs typeface="+mn-cs"/>
              </a:defRPr>
            </a:lvl2pPr>
            <a:lvl3pPr algn="just" rtl="0" fontAlgn="base">
              <a:spcBef>
                <a:spcPts val="300"/>
              </a:spcBef>
              <a:spcAft>
                <a:spcPts val="600"/>
              </a:spcAft>
              <a:defRPr lang="zh-TW" altLang="en-US" sz="2000" kern="1200" baseline="0" dirty="0" smtClean="0">
                <a:solidFill>
                  <a:schemeClr val="tx1"/>
                </a:solidFill>
                <a:latin typeface="Arial" pitchFamily="34" charset="0"/>
                <a:ea typeface="標楷體" pitchFamily="65" charset="-120"/>
                <a:cs typeface="+mn-cs"/>
              </a:defRPr>
            </a:lvl3pPr>
            <a:lvl4pPr algn="just" rtl="0" fontAlgn="base">
              <a:spcBef>
                <a:spcPts val="300"/>
              </a:spcBef>
              <a:spcAft>
                <a:spcPts val="600"/>
              </a:spcAft>
              <a:defRPr lang="zh-TW" altLang="en-US" sz="2000" kern="1200" baseline="0" dirty="0" smtClean="0">
                <a:solidFill>
                  <a:schemeClr val="tx1"/>
                </a:solidFill>
                <a:latin typeface="Arial" pitchFamily="34" charset="0"/>
                <a:ea typeface="標楷體" pitchFamily="65" charset="-120"/>
                <a:cs typeface="+mn-cs"/>
              </a:defRPr>
            </a:lvl4pPr>
            <a:lvl5pPr algn="just" rtl="0" fontAlgn="base">
              <a:spcBef>
                <a:spcPts val="300"/>
              </a:spcBef>
              <a:spcAft>
                <a:spcPts val="600"/>
              </a:spcAft>
              <a:defRPr lang="zh-TW" altLang="en-US" sz="2000" kern="1200" baseline="0" dirty="0">
                <a:solidFill>
                  <a:schemeClr val="tx1"/>
                </a:solidFill>
                <a:latin typeface="Arial" pitchFamily="34" charset="0"/>
                <a:ea typeface="標楷體" pitchFamily="65" charset="-120"/>
                <a:cs typeface="+mn-cs"/>
              </a:defRPr>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4648200" y="1783357"/>
            <a:ext cx="4038600" cy="4525963"/>
          </a:xfrm>
        </p:spPr>
        <p:txBody>
          <a:bodyPr/>
          <a:lstStyle>
            <a:lvl1pPr>
              <a:defRPr lang="zh-TW" altLang="en-US" sz="2000" kern="1200" baseline="0" dirty="0" smtClean="0">
                <a:solidFill>
                  <a:schemeClr val="tx1"/>
                </a:solidFill>
                <a:latin typeface="Arial" pitchFamily="34" charset="0"/>
                <a:ea typeface="標楷體" pitchFamily="65" charset="-120"/>
                <a:cs typeface="+mn-cs"/>
              </a:defRPr>
            </a:lvl1pPr>
            <a:lvl2pPr>
              <a:defRPr lang="zh-TW" altLang="en-US" sz="2000" kern="1200" baseline="0" dirty="0" smtClean="0">
                <a:solidFill>
                  <a:schemeClr val="tx1"/>
                </a:solidFill>
                <a:latin typeface="Arial" pitchFamily="34" charset="0"/>
                <a:ea typeface="標楷體" pitchFamily="65" charset="-120"/>
                <a:cs typeface="+mn-cs"/>
              </a:defRPr>
            </a:lvl2pPr>
            <a:lvl3pPr>
              <a:defRPr lang="zh-TW" altLang="en-US" sz="2000" kern="1200" baseline="0" dirty="0" smtClean="0">
                <a:solidFill>
                  <a:schemeClr val="tx1"/>
                </a:solidFill>
                <a:latin typeface="Arial" pitchFamily="34" charset="0"/>
                <a:ea typeface="標楷體" pitchFamily="65" charset="-120"/>
                <a:cs typeface="+mn-cs"/>
              </a:defRPr>
            </a:lvl3pPr>
            <a:lvl4pPr>
              <a:defRPr lang="zh-TW" altLang="en-US" sz="2000" kern="1200" baseline="0" dirty="0" smtClean="0">
                <a:solidFill>
                  <a:schemeClr val="tx1"/>
                </a:solidFill>
                <a:latin typeface="Arial" pitchFamily="34" charset="0"/>
                <a:ea typeface="標楷體" pitchFamily="65" charset="-120"/>
                <a:cs typeface="+mn-cs"/>
              </a:defRPr>
            </a:lvl4pPr>
            <a:lvl5pPr>
              <a:defRPr lang="zh-TW" altLang="en-US" sz="2000" kern="1200" baseline="0" dirty="0">
                <a:solidFill>
                  <a:schemeClr val="tx1"/>
                </a:solidFill>
                <a:latin typeface="Arial" pitchFamily="34" charset="0"/>
                <a:ea typeface="標楷體" pitchFamily="65" charset="-120"/>
                <a:cs typeface="+mn-cs"/>
              </a:defRPr>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54E1F801-CC2D-49CA-A4F7-271F102DEEDF}" type="datetimeFigureOut">
              <a:rPr lang="zh-TW" altLang="en-US"/>
              <a:pPr>
                <a:defRPr/>
              </a:pPr>
              <a:t>2017/1/18</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858C0AF8-903D-4A25-919A-F3B9453F90F5}" type="slidenum">
              <a:rPr lang="zh-TW" altLang="en-US"/>
              <a:pPr>
                <a:defRPr/>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38E551DC-1EAF-4D7D-B5EA-7D996A3F2053}" type="datetimeFigureOut">
              <a:rPr lang="zh-TW" altLang="en-US"/>
              <a:pPr>
                <a:defRPr/>
              </a:pPr>
              <a:t>2017/1/18</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E8C91D25-449A-4087-AB03-07AA52EE7E79}" type="slidenum">
              <a:rPr lang="zh-TW" altLang="en-US"/>
              <a:pPr>
                <a:defRPr/>
              </a:pPr>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57719B70-C506-4881-9527-835EE939207D}" type="datetimeFigureOut">
              <a:rPr lang="zh-TW" altLang="en-US"/>
              <a:pPr>
                <a:defRPr/>
              </a:pPr>
              <a:t>2017/1/18</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CBDC2570-2B87-4707-BB61-1CC649D82461}" type="slidenum">
              <a:rPr lang="zh-TW" altLang="en-US"/>
              <a:pPr>
                <a:defRPr/>
              </a:pPr>
              <a:t>‹#›</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05464401-B055-4DD9-9A11-F06A8DE72127}" type="datetimeFigureOut">
              <a:rPr lang="zh-TW" altLang="en-US"/>
              <a:pPr>
                <a:defRPr/>
              </a:pPr>
              <a:t>2017/1/18</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FF438A18-D69E-4501-984B-76AEFC3BF86F}" type="slidenum">
              <a:rPr lang="zh-TW" altLang="en-US"/>
              <a:pPr>
                <a:defRPr/>
              </a:pPr>
              <a:t>‹#›</a:t>
            </a:fld>
            <a:endParaRPr lang="zh-TW"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81DC318B-DD80-41D2-9DD7-E8BC0742232D}" type="datetimeFigureOut">
              <a:rPr lang="zh-TW" altLang="en-US"/>
              <a:pPr>
                <a:defRPr/>
              </a:pPr>
              <a:t>2017/1/18</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5C25B0FD-D095-4EE5-B01E-A59AB8158518}" type="slidenum">
              <a:rPr lang="zh-TW" altLang="en-US"/>
              <a:pPr>
                <a:defRPr/>
              </a:pPr>
              <a:t>‹#›</a:t>
            </a:fld>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dirty="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3FE0ABD8-24FB-4078-8748-9A05AEDCF053}" type="datetimeFigureOut">
              <a:rPr lang="zh-TW" altLang="en-US"/>
              <a:pPr>
                <a:defRPr/>
              </a:pPr>
              <a:t>2017/1/18</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4E1D5574-2CDA-4498-81E8-4A2C06137A5B}" type="slidenum">
              <a:rPr lang="zh-TW" altLang="en-US"/>
              <a:pPr>
                <a:defRPr/>
              </a:pPr>
              <a:t>‹#›</a:t>
            </a:fld>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09F12628-04D2-4D48-A160-A18CA14A3EED}" type="datetimeFigureOut">
              <a:rPr lang="zh-TW" altLang="en-US"/>
              <a:pPr>
                <a:defRPr/>
              </a:pPr>
              <a:t>2017/1/18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7E338F5-5B9A-4857-A920-834965FAB203}" type="slidenum">
              <a:rPr lang="zh-TW" altLang="en-US"/>
              <a:pPr>
                <a:defRPr/>
              </a:pPr>
              <a:t>‹#›</a:t>
            </a:fld>
            <a:endParaRPr lang="zh-TW"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8D2DA959-17FD-46EC-9E43-AC2426E49B40}" type="datetimeFigureOut">
              <a:rPr lang="zh-TW" altLang="en-US"/>
              <a:pPr>
                <a:defRPr/>
              </a:pPr>
              <a:t>2017/1/18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694165B-DC3F-45DA-A344-B05D7C4B6460}" type="slidenum">
              <a:rPr lang="zh-TW" altLang="en-US"/>
              <a:pPr>
                <a:defRPr/>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區段標題">
    <p:spTree>
      <p:nvGrpSpPr>
        <p:cNvPr id="1" name=""/>
        <p:cNvGrpSpPr/>
        <p:nvPr/>
      </p:nvGrpSpPr>
      <p:grpSpPr>
        <a:xfrm>
          <a:off x="0" y="0"/>
          <a:ext cx="0" cy="0"/>
          <a:chOff x="0" y="0"/>
          <a:chExt cx="0" cy="0"/>
        </a:xfrm>
      </p:grpSpPr>
      <p:pic>
        <p:nvPicPr>
          <p:cNvPr id="4" name="圖片 7" descr="cu596_章名.jpg"/>
          <p:cNvPicPr>
            <a:picLocks noChangeAspect="1"/>
          </p:cNvPicPr>
          <p:nvPr userDrawn="1"/>
        </p:nvPicPr>
        <p:blipFill>
          <a:blip r:embed="rId2" cstate="email"/>
          <a:srcRect/>
          <a:stretch>
            <a:fillRect/>
          </a:stretch>
        </p:blipFill>
        <p:spPr bwMode="auto">
          <a:xfrm>
            <a:off x="1588" y="1588"/>
            <a:ext cx="9140825" cy="6854825"/>
          </a:xfrm>
          <a:prstGeom prst="rect">
            <a:avLst/>
          </a:prstGeom>
          <a:noFill/>
          <a:ln w="9525">
            <a:noFill/>
            <a:miter lim="800000"/>
            <a:headEnd/>
            <a:tailEnd/>
          </a:ln>
        </p:spPr>
      </p:pic>
      <p:sp>
        <p:nvSpPr>
          <p:cNvPr id="2" name="標題 1"/>
          <p:cNvSpPr>
            <a:spLocks noGrp="1"/>
          </p:cNvSpPr>
          <p:nvPr>
            <p:ph type="title"/>
          </p:nvPr>
        </p:nvSpPr>
        <p:spPr>
          <a:xfrm>
            <a:off x="2519264" y="548680"/>
            <a:ext cx="6229200" cy="1584176"/>
          </a:xfrm>
        </p:spPr>
        <p:txBody>
          <a:bodyPr anchor="t"/>
          <a:lstStyle>
            <a:lvl1pPr algn="l">
              <a:defRPr sz="4800" b="1" cap="all" baseline="0">
                <a:solidFill>
                  <a:schemeClr val="accent5">
                    <a:lumMod val="50000"/>
                  </a:schemeClr>
                </a:solidFill>
                <a:latin typeface="標楷體" pitchFamily="65" charset="-120"/>
                <a:ea typeface="標楷體" pitchFamily="65" charset="-120"/>
              </a:defRPr>
            </a:lvl1pPr>
          </a:lstStyle>
          <a:p>
            <a:r>
              <a:rPr lang="zh-TW" altLang="en-US" dirty="0" smtClean="0"/>
              <a:t>按一下以編輯母片標題樣式</a:t>
            </a:r>
            <a:endParaRPr lang="zh-TW" altLang="en-US" dirty="0"/>
          </a:p>
        </p:txBody>
      </p:sp>
      <p:sp>
        <p:nvSpPr>
          <p:cNvPr id="8" name="內容版面配置區 2"/>
          <p:cNvSpPr>
            <a:spLocks noGrp="1"/>
          </p:cNvSpPr>
          <p:nvPr>
            <p:ph idx="13"/>
          </p:nvPr>
        </p:nvSpPr>
        <p:spPr>
          <a:xfrm>
            <a:off x="2555776" y="2348880"/>
            <a:ext cx="6264696" cy="3600400"/>
          </a:xfrm>
        </p:spPr>
        <p:txBody>
          <a:bodyPr/>
          <a:lstStyle>
            <a:lvl1pPr algn="l">
              <a:spcBef>
                <a:spcPts val="300"/>
              </a:spcBef>
              <a:spcAft>
                <a:spcPts val="300"/>
              </a:spcAft>
              <a:buFont typeface="Wingdings" pitchFamily="2" charset="2"/>
              <a:buNone/>
              <a:defRPr sz="2400" baseline="0">
                <a:solidFill>
                  <a:schemeClr val="tx1"/>
                </a:solidFill>
                <a:latin typeface="Arial" pitchFamily="34" charset="0"/>
                <a:ea typeface="標楷體" pitchFamily="65" charset="-120"/>
              </a:defRPr>
            </a:lvl1pPr>
            <a:lvl2pPr marL="813600" indent="-230400" algn="just">
              <a:spcBef>
                <a:spcPts val="300"/>
              </a:spcBef>
              <a:spcAft>
                <a:spcPts val="600"/>
              </a:spcAft>
              <a:buFont typeface="Wingdings" pitchFamily="2" charset="2"/>
              <a:buChar char="Ø"/>
              <a:defRPr sz="2000" baseline="0">
                <a:solidFill>
                  <a:schemeClr val="tx1"/>
                </a:solidFill>
                <a:latin typeface="Arial" pitchFamily="34" charset="0"/>
                <a:ea typeface="標楷體" pitchFamily="65" charset="-120"/>
              </a:defRPr>
            </a:lvl2pPr>
            <a:lvl3pPr algn="just">
              <a:spcBef>
                <a:spcPts val="300"/>
              </a:spcBef>
              <a:spcAft>
                <a:spcPts val="600"/>
              </a:spcAft>
              <a:buFont typeface="Arial" pitchFamily="34" charset="0"/>
              <a:buChar char="•"/>
              <a:defRPr sz="2000" baseline="0">
                <a:solidFill>
                  <a:schemeClr val="tx1"/>
                </a:solidFill>
                <a:latin typeface="Arial" pitchFamily="34" charset="0"/>
                <a:ea typeface="標楷體" pitchFamily="65" charset="-120"/>
              </a:defRPr>
            </a:lvl3pPr>
            <a:lvl4pPr algn="just">
              <a:spcBef>
                <a:spcPts val="300"/>
              </a:spcBef>
              <a:spcAft>
                <a:spcPts val="600"/>
              </a:spcAft>
              <a:defRPr sz="2000" baseline="0">
                <a:solidFill>
                  <a:schemeClr val="tx1"/>
                </a:solidFill>
                <a:latin typeface="Arial" pitchFamily="34" charset="0"/>
                <a:ea typeface="標楷體" pitchFamily="65" charset="-120"/>
              </a:defRPr>
            </a:lvl4pPr>
            <a:lvl5pPr algn="just">
              <a:spcBef>
                <a:spcPts val="300"/>
              </a:spcBef>
              <a:spcAft>
                <a:spcPts val="600"/>
              </a:spcAft>
              <a:defRPr sz="2000" baseline="0">
                <a:solidFill>
                  <a:schemeClr val="tx1"/>
                </a:solidFill>
                <a:latin typeface="Arial" pitchFamily="34" charset="0"/>
                <a:ea typeface="標楷體" pitchFamily="65" charset="-120"/>
              </a:defRPr>
            </a:lvl5pPr>
          </a:lstStyle>
          <a:p>
            <a:pPr lvl="0"/>
            <a:r>
              <a:rPr lang="zh-TW" altLang="en-US" dirty="0" smtClean="0"/>
              <a:t>按一下以編輯母片文字樣式</a:t>
            </a:r>
          </a:p>
        </p:txBody>
      </p:sp>
      <p:sp>
        <p:nvSpPr>
          <p:cNvPr id="5" name="日期版面配置區 3"/>
          <p:cNvSpPr>
            <a:spLocks noGrp="1"/>
          </p:cNvSpPr>
          <p:nvPr>
            <p:ph type="dt" sz="half" idx="14"/>
          </p:nvPr>
        </p:nvSpPr>
        <p:spPr/>
        <p:txBody>
          <a:bodyPr/>
          <a:lstStyle>
            <a:lvl1pPr>
              <a:defRPr/>
            </a:lvl1pPr>
          </a:lstStyle>
          <a:p>
            <a:pPr>
              <a:defRPr/>
            </a:pPr>
            <a:fld id="{FA5847C8-47BD-44ED-A406-20FE6802FAE3}" type="datetimeFigureOut">
              <a:rPr lang="zh-TW" altLang="en-US"/>
              <a:pPr>
                <a:defRPr/>
              </a:pPr>
              <a:t>2017/1/18</a:t>
            </a:fld>
            <a:endParaRPr lang="zh-TW" altLang="en-US"/>
          </a:p>
        </p:txBody>
      </p:sp>
      <p:sp>
        <p:nvSpPr>
          <p:cNvPr id="6" name="頁尾版面配置區 4"/>
          <p:cNvSpPr>
            <a:spLocks noGrp="1"/>
          </p:cNvSpPr>
          <p:nvPr>
            <p:ph type="ftr" sz="quarter" idx="15"/>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6"/>
          </p:nvPr>
        </p:nvSpPr>
        <p:spPr/>
        <p:txBody>
          <a:bodyPr/>
          <a:lstStyle>
            <a:lvl1pPr>
              <a:defRPr/>
            </a:lvl1pPr>
          </a:lstStyle>
          <a:p>
            <a:pPr>
              <a:defRPr/>
            </a:pPr>
            <a:fld id="{8BE4B82A-28DE-4F6E-86E8-BFA3DBA99A1B}" type="slidenum">
              <a:rPr lang="zh-TW" altLang="en-US"/>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學習重點">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2276872"/>
            <a:ext cx="4038600" cy="3960440"/>
          </a:xfrm>
        </p:spPr>
        <p:txBody>
          <a:bodyPr/>
          <a:lstStyle>
            <a:lvl1pPr>
              <a:buFont typeface="Wingdings" pitchFamily="2" charset="2"/>
              <a:buChar char="n"/>
              <a:defRPr lang="zh-TW" altLang="en-US" sz="2000" kern="1200" dirty="0" smtClean="0">
                <a:solidFill>
                  <a:schemeClr val="tx2">
                    <a:lumMod val="50000"/>
                  </a:schemeClr>
                </a:solidFill>
                <a:latin typeface="標楷體" pitchFamily="65" charset="-120"/>
                <a:ea typeface="標楷體" pitchFamily="65" charset="-120"/>
                <a:cs typeface="Arial Unicode MS" pitchFamily="34" charset="-12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p:txBody>
      </p:sp>
      <p:sp>
        <p:nvSpPr>
          <p:cNvPr id="4" name="內容版面配置區 3"/>
          <p:cNvSpPr>
            <a:spLocks noGrp="1"/>
          </p:cNvSpPr>
          <p:nvPr>
            <p:ph sz="half" idx="2"/>
          </p:nvPr>
        </p:nvSpPr>
        <p:spPr>
          <a:xfrm>
            <a:off x="4648200" y="2276872"/>
            <a:ext cx="4038600" cy="3960440"/>
          </a:xfrm>
        </p:spPr>
        <p:txBody>
          <a:bodyPr/>
          <a:lstStyle>
            <a:lvl1pPr>
              <a:defRPr lang="zh-TW" altLang="en-US" sz="2000" kern="1200" dirty="0" smtClean="0">
                <a:solidFill>
                  <a:schemeClr val="tx2">
                    <a:lumMod val="50000"/>
                  </a:schemeClr>
                </a:solidFill>
                <a:latin typeface="標楷體" pitchFamily="65" charset="-120"/>
                <a:ea typeface="標楷體" pitchFamily="65" charset="-120"/>
                <a:cs typeface="Arial Unicode MS" pitchFamily="34" charset="-12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p:txBody>
      </p:sp>
      <p:sp>
        <p:nvSpPr>
          <p:cNvPr id="9" name="標題 1"/>
          <p:cNvSpPr>
            <a:spLocks noGrp="1"/>
          </p:cNvSpPr>
          <p:nvPr>
            <p:ph type="title"/>
          </p:nvPr>
        </p:nvSpPr>
        <p:spPr>
          <a:xfrm>
            <a:off x="467544" y="1052736"/>
            <a:ext cx="8208912" cy="1152128"/>
          </a:xfrm>
        </p:spPr>
        <p:txBody>
          <a:bodyPr anchor="t"/>
          <a:lstStyle>
            <a:lvl1pPr algn="ctr">
              <a:defRPr sz="4800" b="1" cap="all" baseline="0">
                <a:solidFill>
                  <a:schemeClr val="accent5">
                    <a:lumMod val="50000"/>
                  </a:schemeClr>
                </a:solidFill>
                <a:latin typeface="標楷體" pitchFamily="65" charset="-120"/>
                <a:ea typeface="標楷體" pitchFamily="65" charset="-120"/>
              </a:defRPr>
            </a:lvl1pPr>
          </a:lstStyle>
          <a:p>
            <a:r>
              <a:rPr lang="zh-TW" altLang="en-US" dirty="0" smtClean="0"/>
              <a:t>按一下以編輯母片標題樣式</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BDDD9792-5591-40F4-9CA3-7A48282542EB}" type="datetimeFigureOut">
              <a:rPr lang="zh-TW" altLang="en-US"/>
              <a:pPr>
                <a:defRPr/>
              </a:pPr>
              <a:t>2017/1/18</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20CF970E-B66F-4F5A-B4B9-B46B327E7F5D}"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X-X章節">
    <p:spTree>
      <p:nvGrpSpPr>
        <p:cNvPr id="1" name=""/>
        <p:cNvGrpSpPr/>
        <p:nvPr/>
      </p:nvGrpSpPr>
      <p:grpSpPr>
        <a:xfrm>
          <a:off x="0" y="0"/>
          <a:ext cx="0" cy="0"/>
          <a:chOff x="0" y="0"/>
          <a:chExt cx="0" cy="0"/>
        </a:xfrm>
      </p:grpSpPr>
      <p:sp>
        <p:nvSpPr>
          <p:cNvPr id="2" name="標題 1"/>
          <p:cNvSpPr>
            <a:spLocks noGrp="1"/>
          </p:cNvSpPr>
          <p:nvPr>
            <p:ph type="title"/>
          </p:nvPr>
        </p:nvSpPr>
        <p:spPr>
          <a:xfrm>
            <a:off x="457200" y="1044400"/>
            <a:ext cx="8229600" cy="738957"/>
          </a:xfrm>
        </p:spPr>
        <p:txBody>
          <a:bodyPr/>
          <a:lstStyle>
            <a:lvl1pPr algn="just">
              <a:defRPr sz="2600" b="1" baseline="0">
                <a:solidFill>
                  <a:schemeClr val="accent2">
                    <a:lumMod val="75000"/>
                  </a:schemeClr>
                </a:solidFill>
                <a:latin typeface="Arial" pitchFamily="34" charset="0"/>
                <a:ea typeface="標楷體" pitchFamily="65"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783357"/>
            <a:ext cx="8229600" cy="4525963"/>
          </a:xfrm>
        </p:spPr>
        <p:txBody>
          <a:bodyPr/>
          <a:lstStyle>
            <a:lvl1pPr algn="just">
              <a:spcBef>
                <a:spcPts val="300"/>
              </a:spcBef>
              <a:spcAft>
                <a:spcPts val="1200"/>
              </a:spcAft>
              <a:buSzPct val="120000"/>
              <a:buFont typeface="Wingdings" pitchFamily="2" charset="2"/>
              <a:buChar char="l"/>
              <a:defRPr sz="2000" baseline="0">
                <a:solidFill>
                  <a:schemeClr val="tx1"/>
                </a:solidFill>
                <a:latin typeface="Arial" pitchFamily="34" charset="0"/>
                <a:ea typeface="標楷體" pitchFamily="65" charset="-120"/>
              </a:defRPr>
            </a:lvl1pPr>
            <a:lvl2pPr marL="813600" indent="-230400" algn="just">
              <a:spcBef>
                <a:spcPts val="300"/>
              </a:spcBef>
              <a:spcAft>
                <a:spcPts val="600"/>
              </a:spcAft>
              <a:buFont typeface="Wingdings" pitchFamily="2" charset="2"/>
              <a:buChar char="u"/>
              <a:defRPr sz="2000" baseline="0">
                <a:solidFill>
                  <a:schemeClr val="tx1"/>
                </a:solidFill>
                <a:latin typeface="Arial" pitchFamily="34" charset="0"/>
                <a:ea typeface="標楷體" pitchFamily="65" charset="-120"/>
              </a:defRPr>
            </a:lvl2pPr>
            <a:lvl3pPr algn="just">
              <a:spcBef>
                <a:spcPts val="300"/>
              </a:spcBef>
              <a:spcAft>
                <a:spcPts val="600"/>
              </a:spcAft>
              <a:buFont typeface="Wingdings" pitchFamily="2" charset="2"/>
              <a:buChar char="n"/>
              <a:defRPr sz="2000" baseline="0">
                <a:solidFill>
                  <a:schemeClr val="tx1"/>
                </a:solidFill>
                <a:latin typeface="Arial" pitchFamily="34" charset="0"/>
                <a:ea typeface="標楷體" pitchFamily="65" charset="-120"/>
              </a:defRPr>
            </a:lvl3pPr>
            <a:lvl4pPr algn="just">
              <a:spcBef>
                <a:spcPts val="300"/>
              </a:spcBef>
              <a:spcAft>
                <a:spcPts val="600"/>
              </a:spcAft>
              <a:defRPr sz="2000" baseline="0">
                <a:solidFill>
                  <a:schemeClr val="tx1"/>
                </a:solidFill>
                <a:latin typeface="Arial" pitchFamily="34" charset="0"/>
                <a:ea typeface="標楷體" pitchFamily="65" charset="-120"/>
              </a:defRPr>
            </a:lvl4pPr>
            <a:lvl5pPr algn="just">
              <a:spcBef>
                <a:spcPts val="300"/>
              </a:spcBef>
              <a:spcAft>
                <a:spcPts val="600"/>
              </a:spcAft>
              <a:defRPr sz="2000" baseline="0">
                <a:solidFill>
                  <a:schemeClr val="tx1"/>
                </a:solidFill>
                <a:latin typeface="Arial" pitchFamily="34" charset="0"/>
                <a:ea typeface="標楷體" pitchFamily="65"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3D317A51-83EA-41EA-97D0-EB083F6A2A11}" type="datetimeFigureOut">
              <a:rPr lang="zh-TW" altLang="en-US"/>
              <a:pPr>
                <a:defRPr/>
              </a:pPr>
              <a:t>2017/1/18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41608085-1D23-44C4-BA75-1A4AB13D251F}"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X-X章節">
    <p:spTree>
      <p:nvGrpSpPr>
        <p:cNvPr id="1" name=""/>
        <p:cNvGrpSpPr/>
        <p:nvPr/>
      </p:nvGrpSpPr>
      <p:grpSpPr>
        <a:xfrm>
          <a:off x="0" y="0"/>
          <a:ext cx="0" cy="0"/>
          <a:chOff x="0" y="0"/>
          <a:chExt cx="0" cy="0"/>
        </a:xfrm>
      </p:grpSpPr>
      <p:sp>
        <p:nvSpPr>
          <p:cNvPr id="2" name="標題 1"/>
          <p:cNvSpPr>
            <a:spLocks noGrp="1"/>
          </p:cNvSpPr>
          <p:nvPr>
            <p:ph type="title"/>
          </p:nvPr>
        </p:nvSpPr>
        <p:spPr>
          <a:xfrm>
            <a:off x="457200" y="1033859"/>
            <a:ext cx="8229600" cy="810965"/>
          </a:xfrm>
        </p:spPr>
        <p:txBody>
          <a:bodyPr/>
          <a:lstStyle>
            <a:lvl1pPr algn="just">
              <a:defRPr lang="zh-TW" altLang="en-US" sz="2600" b="1" kern="1200" baseline="0" dirty="0">
                <a:solidFill>
                  <a:schemeClr val="accent2">
                    <a:lumMod val="75000"/>
                  </a:schemeClr>
                </a:solidFill>
                <a:latin typeface="Arial" pitchFamily="34" charset="0"/>
                <a:ea typeface="標楷體" pitchFamily="65" charset="-120"/>
                <a:cs typeface="+mj-cs"/>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2359421"/>
            <a:ext cx="8229600" cy="3949899"/>
          </a:xfrm>
        </p:spPr>
        <p:txBody>
          <a:bodyPr/>
          <a:lstStyle>
            <a:lvl1pPr algn="just">
              <a:spcBef>
                <a:spcPts val="300"/>
              </a:spcBef>
              <a:spcAft>
                <a:spcPts val="1200"/>
              </a:spcAft>
              <a:buSzPct val="120000"/>
              <a:buFont typeface="Wingdings" pitchFamily="2" charset="2"/>
              <a:buChar char="l"/>
              <a:defRPr sz="2000" baseline="0">
                <a:solidFill>
                  <a:schemeClr val="tx1"/>
                </a:solidFill>
                <a:latin typeface="Arial" pitchFamily="34" charset="0"/>
                <a:ea typeface="標楷體" pitchFamily="65" charset="-120"/>
              </a:defRPr>
            </a:lvl1pPr>
            <a:lvl2pPr marL="813600" indent="-230400" algn="just">
              <a:spcBef>
                <a:spcPts val="300"/>
              </a:spcBef>
              <a:spcAft>
                <a:spcPts val="600"/>
              </a:spcAft>
              <a:buFont typeface="Wingdings" pitchFamily="2" charset="2"/>
              <a:buChar char="u"/>
              <a:defRPr sz="2000" baseline="0">
                <a:solidFill>
                  <a:schemeClr val="tx1"/>
                </a:solidFill>
                <a:latin typeface="Arial" pitchFamily="34" charset="0"/>
                <a:ea typeface="標楷體" pitchFamily="65" charset="-120"/>
              </a:defRPr>
            </a:lvl2pPr>
            <a:lvl3pPr algn="just">
              <a:spcBef>
                <a:spcPts val="300"/>
              </a:spcBef>
              <a:spcAft>
                <a:spcPts val="600"/>
              </a:spcAft>
              <a:buFont typeface="Wingdings" pitchFamily="2" charset="2"/>
              <a:buChar char="n"/>
              <a:defRPr sz="2000" baseline="0">
                <a:solidFill>
                  <a:schemeClr val="tx1"/>
                </a:solidFill>
                <a:latin typeface="Arial" pitchFamily="34" charset="0"/>
                <a:ea typeface="標楷體" pitchFamily="65" charset="-120"/>
              </a:defRPr>
            </a:lvl3pPr>
            <a:lvl4pPr algn="just">
              <a:spcBef>
                <a:spcPts val="300"/>
              </a:spcBef>
              <a:spcAft>
                <a:spcPts val="600"/>
              </a:spcAft>
              <a:defRPr sz="2000" baseline="0">
                <a:solidFill>
                  <a:schemeClr val="tx1"/>
                </a:solidFill>
                <a:latin typeface="Arial" pitchFamily="34" charset="0"/>
                <a:ea typeface="標楷體" pitchFamily="65" charset="-120"/>
              </a:defRPr>
            </a:lvl4pPr>
            <a:lvl5pPr algn="just">
              <a:spcBef>
                <a:spcPts val="300"/>
              </a:spcBef>
              <a:spcAft>
                <a:spcPts val="600"/>
              </a:spcAft>
              <a:defRPr sz="2000" baseline="0">
                <a:solidFill>
                  <a:schemeClr val="tx1"/>
                </a:solidFill>
                <a:latin typeface="Arial" pitchFamily="34" charset="0"/>
                <a:ea typeface="標楷體" pitchFamily="65"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9" name="文字版面配置區 2"/>
          <p:cNvSpPr>
            <a:spLocks noGrp="1"/>
          </p:cNvSpPr>
          <p:nvPr>
            <p:ph type="body" idx="13"/>
          </p:nvPr>
        </p:nvSpPr>
        <p:spPr>
          <a:xfrm>
            <a:off x="457200" y="1700808"/>
            <a:ext cx="8291264" cy="639762"/>
          </a:xfrm>
        </p:spPr>
        <p:txBody>
          <a:bodyPr anchor="b"/>
          <a:lstStyle>
            <a:lvl1pPr marL="0" indent="0">
              <a:buNone/>
              <a:defRPr lang="zh-TW" altLang="en-US" sz="2400" b="1" kern="1200" baseline="0" dirty="0" smtClean="0">
                <a:solidFill>
                  <a:schemeClr val="accent5">
                    <a:lumMod val="75000"/>
                  </a:schemeClr>
                </a:solidFill>
                <a:latin typeface="Arial" pitchFamily="34" charset="0"/>
                <a:ea typeface="標楷體" pitchFamily="65"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5" name="日期版面配置區 3"/>
          <p:cNvSpPr>
            <a:spLocks noGrp="1"/>
          </p:cNvSpPr>
          <p:nvPr>
            <p:ph type="dt" sz="half" idx="14"/>
          </p:nvPr>
        </p:nvSpPr>
        <p:spPr/>
        <p:txBody>
          <a:bodyPr/>
          <a:lstStyle>
            <a:lvl1pPr>
              <a:defRPr/>
            </a:lvl1pPr>
          </a:lstStyle>
          <a:p>
            <a:pPr>
              <a:defRPr/>
            </a:pPr>
            <a:fld id="{01E3A9C1-A4D8-4737-925B-4E76FEBD482E}" type="datetimeFigureOut">
              <a:rPr lang="zh-TW" altLang="en-US"/>
              <a:pPr>
                <a:defRPr/>
              </a:pPr>
              <a:t>2017/1/18</a:t>
            </a:fld>
            <a:endParaRPr lang="zh-TW" altLang="en-US"/>
          </a:p>
        </p:txBody>
      </p:sp>
      <p:sp>
        <p:nvSpPr>
          <p:cNvPr id="6" name="頁尾版面配置區 4"/>
          <p:cNvSpPr>
            <a:spLocks noGrp="1"/>
          </p:cNvSpPr>
          <p:nvPr>
            <p:ph type="ftr" sz="quarter" idx="15"/>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6"/>
          </p:nvPr>
        </p:nvSpPr>
        <p:spPr/>
        <p:txBody>
          <a:bodyPr/>
          <a:lstStyle>
            <a:lvl1pPr>
              <a:defRPr/>
            </a:lvl1pPr>
          </a:lstStyle>
          <a:p>
            <a:pPr>
              <a:defRPr/>
            </a:pPr>
            <a:fld id="{482187F7-2DBB-4143-AF1A-933AC6212F74}"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X-X-X章節">
    <p:spTree>
      <p:nvGrpSpPr>
        <p:cNvPr id="1" name=""/>
        <p:cNvGrpSpPr/>
        <p:nvPr/>
      </p:nvGrpSpPr>
      <p:grpSpPr>
        <a:xfrm>
          <a:off x="0" y="0"/>
          <a:ext cx="0" cy="0"/>
          <a:chOff x="0" y="0"/>
          <a:chExt cx="0" cy="0"/>
        </a:xfrm>
      </p:grpSpPr>
      <p:sp>
        <p:nvSpPr>
          <p:cNvPr id="2" name="標題 1"/>
          <p:cNvSpPr>
            <a:spLocks noGrp="1"/>
          </p:cNvSpPr>
          <p:nvPr>
            <p:ph type="title"/>
          </p:nvPr>
        </p:nvSpPr>
        <p:spPr>
          <a:xfrm>
            <a:off x="457200" y="1044400"/>
            <a:ext cx="8229600" cy="738957"/>
          </a:xfrm>
        </p:spPr>
        <p:txBody>
          <a:bodyPr/>
          <a:lstStyle>
            <a:lvl1pPr algn="just">
              <a:defRPr sz="2400" b="1" baseline="0">
                <a:solidFill>
                  <a:schemeClr val="accent5">
                    <a:lumMod val="75000"/>
                  </a:schemeClr>
                </a:solidFill>
                <a:latin typeface="Arial" pitchFamily="34" charset="0"/>
                <a:ea typeface="標楷體" pitchFamily="65"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783357"/>
            <a:ext cx="8229600" cy="4525963"/>
          </a:xfrm>
        </p:spPr>
        <p:txBody>
          <a:bodyPr/>
          <a:lstStyle>
            <a:lvl1pPr algn="just">
              <a:spcBef>
                <a:spcPts val="300"/>
              </a:spcBef>
              <a:spcAft>
                <a:spcPts val="600"/>
              </a:spcAft>
              <a:buSzPct val="120000"/>
              <a:buFont typeface="Wingdings" pitchFamily="2" charset="2"/>
              <a:buChar char="l"/>
              <a:defRPr sz="2000" baseline="0">
                <a:solidFill>
                  <a:schemeClr val="tx1"/>
                </a:solidFill>
                <a:latin typeface="Arial" pitchFamily="34" charset="0"/>
                <a:ea typeface="標楷體" pitchFamily="65" charset="-120"/>
              </a:defRPr>
            </a:lvl1pPr>
            <a:lvl2pPr marL="813600" indent="-230400" algn="just">
              <a:spcBef>
                <a:spcPts val="300"/>
              </a:spcBef>
              <a:spcAft>
                <a:spcPts val="600"/>
              </a:spcAft>
              <a:buFont typeface="Wingdings" pitchFamily="2" charset="2"/>
              <a:buChar char="u"/>
              <a:defRPr sz="2000" baseline="0">
                <a:solidFill>
                  <a:schemeClr val="tx1"/>
                </a:solidFill>
                <a:latin typeface="Arial" pitchFamily="34" charset="0"/>
                <a:ea typeface="標楷體" pitchFamily="65" charset="-120"/>
              </a:defRPr>
            </a:lvl2pPr>
            <a:lvl3pPr algn="just">
              <a:spcBef>
                <a:spcPts val="300"/>
              </a:spcBef>
              <a:spcAft>
                <a:spcPts val="600"/>
              </a:spcAft>
              <a:buFont typeface="Wingdings" pitchFamily="2" charset="2"/>
              <a:buChar char="n"/>
              <a:defRPr sz="2000" baseline="0">
                <a:solidFill>
                  <a:schemeClr val="tx1"/>
                </a:solidFill>
                <a:latin typeface="Arial" pitchFamily="34" charset="0"/>
                <a:ea typeface="標楷體" pitchFamily="65" charset="-120"/>
              </a:defRPr>
            </a:lvl3pPr>
            <a:lvl4pPr algn="just">
              <a:spcBef>
                <a:spcPts val="300"/>
              </a:spcBef>
              <a:spcAft>
                <a:spcPts val="600"/>
              </a:spcAft>
              <a:defRPr sz="2000" baseline="0">
                <a:solidFill>
                  <a:schemeClr val="tx1"/>
                </a:solidFill>
                <a:latin typeface="Arial" pitchFamily="34" charset="0"/>
                <a:ea typeface="標楷體" pitchFamily="65" charset="-120"/>
              </a:defRPr>
            </a:lvl4pPr>
            <a:lvl5pPr algn="just">
              <a:spcBef>
                <a:spcPts val="300"/>
              </a:spcBef>
              <a:spcAft>
                <a:spcPts val="600"/>
              </a:spcAft>
              <a:defRPr sz="2000" baseline="0">
                <a:solidFill>
                  <a:schemeClr val="tx1"/>
                </a:solidFill>
                <a:latin typeface="Arial" pitchFamily="34" charset="0"/>
                <a:ea typeface="標楷體" pitchFamily="65"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CCC60C04-E1D4-458E-ADD7-DFAC2E2D531A}" type="datetimeFigureOut">
              <a:rPr lang="zh-TW" altLang="en-US"/>
              <a:pPr>
                <a:defRPr/>
              </a:pPr>
              <a:t>2017/1/18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C5392E1-8875-440F-8E49-E8C85412F631}"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X-X-X章節_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980728"/>
            <a:ext cx="8229600" cy="720080"/>
          </a:xfrm>
        </p:spPr>
        <p:txBody>
          <a:bodyPr/>
          <a:lstStyle>
            <a:lvl1pPr>
              <a:defRPr lang="zh-TW" altLang="en-US" sz="2400" b="1" kern="1200" baseline="0" dirty="0">
                <a:solidFill>
                  <a:schemeClr val="accent5">
                    <a:lumMod val="75000"/>
                  </a:schemeClr>
                </a:solidFill>
                <a:latin typeface="Arial" pitchFamily="34" charset="0"/>
                <a:ea typeface="標楷體" pitchFamily="65" charset="-120"/>
                <a:cs typeface="+mj-cs"/>
              </a:defRPr>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711349"/>
            <a:ext cx="4038600" cy="4597971"/>
          </a:xfrm>
        </p:spPr>
        <p:txBody>
          <a:bodyPr/>
          <a:lstStyle>
            <a:lvl1pPr algn="just" rtl="0" fontAlgn="base">
              <a:spcBef>
                <a:spcPts val="300"/>
              </a:spcBef>
              <a:spcAft>
                <a:spcPts val="600"/>
              </a:spcAft>
              <a:defRPr lang="zh-TW" altLang="en-US" sz="2000" kern="1200" baseline="0" dirty="0" smtClean="0">
                <a:solidFill>
                  <a:schemeClr val="tx1"/>
                </a:solidFill>
                <a:latin typeface="Arial" pitchFamily="34" charset="0"/>
                <a:ea typeface="標楷體" pitchFamily="65" charset="-120"/>
                <a:cs typeface="+mn-cs"/>
              </a:defRPr>
            </a:lvl1pPr>
            <a:lvl2pPr algn="just" rtl="0" fontAlgn="base">
              <a:spcBef>
                <a:spcPts val="300"/>
              </a:spcBef>
              <a:spcAft>
                <a:spcPts val="600"/>
              </a:spcAft>
              <a:defRPr lang="zh-TW" altLang="en-US" sz="2000" kern="1200" baseline="0" dirty="0" smtClean="0">
                <a:solidFill>
                  <a:schemeClr val="tx1"/>
                </a:solidFill>
                <a:latin typeface="Arial" pitchFamily="34" charset="0"/>
                <a:ea typeface="標楷體" pitchFamily="65" charset="-120"/>
                <a:cs typeface="+mn-cs"/>
              </a:defRPr>
            </a:lvl2pPr>
            <a:lvl3pPr algn="just" rtl="0" fontAlgn="base">
              <a:spcBef>
                <a:spcPts val="300"/>
              </a:spcBef>
              <a:spcAft>
                <a:spcPts val="600"/>
              </a:spcAft>
              <a:defRPr lang="zh-TW" altLang="en-US" sz="2000" kern="1200" baseline="0" dirty="0" smtClean="0">
                <a:solidFill>
                  <a:schemeClr val="tx1"/>
                </a:solidFill>
                <a:latin typeface="Arial" pitchFamily="34" charset="0"/>
                <a:ea typeface="標楷體" pitchFamily="65" charset="-120"/>
                <a:cs typeface="+mn-cs"/>
              </a:defRPr>
            </a:lvl3pPr>
            <a:lvl4pPr algn="just" rtl="0" fontAlgn="base">
              <a:spcBef>
                <a:spcPts val="300"/>
              </a:spcBef>
              <a:spcAft>
                <a:spcPts val="600"/>
              </a:spcAft>
              <a:defRPr lang="zh-TW" altLang="en-US" sz="2000" kern="1200" baseline="0" dirty="0" smtClean="0">
                <a:solidFill>
                  <a:schemeClr val="tx1"/>
                </a:solidFill>
                <a:latin typeface="Arial" pitchFamily="34" charset="0"/>
                <a:ea typeface="標楷體" pitchFamily="65" charset="-120"/>
                <a:cs typeface="+mn-cs"/>
              </a:defRPr>
            </a:lvl4pPr>
            <a:lvl5pPr algn="just" rtl="0" fontAlgn="base">
              <a:spcBef>
                <a:spcPts val="300"/>
              </a:spcBef>
              <a:spcAft>
                <a:spcPts val="600"/>
              </a:spcAft>
              <a:defRPr lang="zh-TW" altLang="en-US" sz="2000" kern="1200" baseline="0" dirty="0">
                <a:solidFill>
                  <a:schemeClr val="tx1"/>
                </a:solidFill>
                <a:latin typeface="Arial" pitchFamily="34" charset="0"/>
                <a:ea typeface="標楷體" pitchFamily="65" charset="-120"/>
                <a:cs typeface="+mn-cs"/>
              </a:defRPr>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4648200" y="1700808"/>
            <a:ext cx="4038600" cy="4597971"/>
          </a:xfrm>
        </p:spPr>
        <p:txBody>
          <a:bodyPr/>
          <a:lstStyle>
            <a:lvl1pPr>
              <a:defRPr lang="zh-TW" altLang="en-US" sz="2000" kern="1200" baseline="0" dirty="0" smtClean="0">
                <a:solidFill>
                  <a:schemeClr val="tx1"/>
                </a:solidFill>
                <a:latin typeface="Arial" pitchFamily="34" charset="0"/>
                <a:ea typeface="標楷體" pitchFamily="65" charset="-120"/>
                <a:cs typeface="+mn-cs"/>
              </a:defRPr>
            </a:lvl1pPr>
            <a:lvl2pPr>
              <a:defRPr lang="zh-TW" altLang="en-US" sz="2000" kern="1200" baseline="0" dirty="0" smtClean="0">
                <a:solidFill>
                  <a:schemeClr val="tx1"/>
                </a:solidFill>
                <a:latin typeface="Arial" pitchFamily="34" charset="0"/>
                <a:ea typeface="標楷體" pitchFamily="65" charset="-120"/>
                <a:cs typeface="+mn-cs"/>
              </a:defRPr>
            </a:lvl2pPr>
            <a:lvl3pPr>
              <a:defRPr lang="zh-TW" altLang="en-US" sz="2000" kern="1200" baseline="0" dirty="0" smtClean="0">
                <a:solidFill>
                  <a:schemeClr val="tx1"/>
                </a:solidFill>
                <a:latin typeface="Arial" pitchFamily="34" charset="0"/>
                <a:ea typeface="標楷體" pitchFamily="65" charset="-120"/>
                <a:cs typeface="+mn-cs"/>
              </a:defRPr>
            </a:lvl3pPr>
            <a:lvl4pPr>
              <a:defRPr lang="zh-TW" altLang="en-US" sz="2000" kern="1200" baseline="0" dirty="0" smtClean="0">
                <a:solidFill>
                  <a:schemeClr val="tx1"/>
                </a:solidFill>
                <a:latin typeface="Arial" pitchFamily="34" charset="0"/>
                <a:ea typeface="標楷體" pitchFamily="65" charset="-120"/>
                <a:cs typeface="+mn-cs"/>
              </a:defRPr>
            </a:lvl4pPr>
            <a:lvl5pPr>
              <a:defRPr lang="zh-TW" altLang="en-US" sz="2000" kern="1200" baseline="0" dirty="0">
                <a:solidFill>
                  <a:schemeClr val="tx1"/>
                </a:solidFill>
                <a:latin typeface="Arial" pitchFamily="34" charset="0"/>
                <a:ea typeface="標楷體" pitchFamily="65" charset="-120"/>
                <a:cs typeface="+mn-cs"/>
              </a:defRPr>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8CAAC7DF-E436-4077-A376-7FC9A103F2EB}" type="datetimeFigureOut">
              <a:rPr lang="zh-TW" altLang="en-US"/>
              <a:pPr>
                <a:defRPr/>
              </a:pPr>
              <a:t>2017/1/18</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B4C9D0D0-ADE1-4FD0-B858-9B0F86FA8631}"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X-X章節_無大標-僅內文">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063277"/>
            <a:ext cx="8229600" cy="5246043"/>
          </a:xfrm>
        </p:spPr>
        <p:txBody>
          <a:bodyPr/>
          <a:lstStyle>
            <a:lvl1pPr algn="just">
              <a:spcBef>
                <a:spcPts val="300"/>
              </a:spcBef>
              <a:spcAft>
                <a:spcPts val="600"/>
              </a:spcAft>
              <a:buFont typeface="Wingdings" pitchFamily="2" charset="2"/>
              <a:buChar char="u"/>
              <a:defRPr sz="2400" b="1" baseline="0">
                <a:solidFill>
                  <a:schemeClr val="accent2">
                    <a:lumMod val="75000"/>
                  </a:schemeClr>
                </a:solidFill>
                <a:latin typeface="Arial" pitchFamily="34" charset="0"/>
                <a:ea typeface="標楷體" pitchFamily="65" charset="-120"/>
              </a:defRPr>
            </a:lvl1pPr>
            <a:lvl2pPr marL="813600" indent="-230400" algn="just">
              <a:spcBef>
                <a:spcPts val="300"/>
              </a:spcBef>
              <a:spcAft>
                <a:spcPts val="600"/>
              </a:spcAft>
              <a:buFont typeface="Wingdings" pitchFamily="2" charset="2"/>
              <a:buChar char="u"/>
              <a:defRPr sz="2000" baseline="0">
                <a:solidFill>
                  <a:schemeClr val="tx1"/>
                </a:solidFill>
                <a:latin typeface="Arial" pitchFamily="34" charset="0"/>
                <a:ea typeface="標楷體" pitchFamily="65" charset="-120"/>
              </a:defRPr>
            </a:lvl2pPr>
            <a:lvl3pPr algn="just">
              <a:spcBef>
                <a:spcPts val="300"/>
              </a:spcBef>
              <a:spcAft>
                <a:spcPts val="600"/>
              </a:spcAft>
              <a:buFont typeface="Wingdings" pitchFamily="2" charset="2"/>
              <a:buChar char="n"/>
              <a:defRPr sz="2000" baseline="0">
                <a:solidFill>
                  <a:schemeClr val="tx1"/>
                </a:solidFill>
                <a:latin typeface="Arial" pitchFamily="34" charset="0"/>
                <a:ea typeface="標楷體" pitchFamily="65" charset="-120"/>
              </a:defRPr>
            </a:lvl3pPr>
            <a:lvl4pPr algn="just">
              <a:spcBef>
                <a:spcPts val="300"/>
              </a:spcBef>
              <a:spcAft>
                <a:spcPts val="600"/>
              </a:spcAft>
              <a:defRPr sz="2000" baseline="0">
                <a:solidFill>
                  <a:schemeClr val="tx1"/>
                </a:solidFill>
                <a:latin typeface="Arial" pitchFamily="34" charset="0"/>
                <a:ea typeface="標楷體" pitchFamily="65" charset="-120"/>
              </a:defRPr>
            </a:lvl4pPr>
            <a:lvl5pPr algn="just">
              <a:spcBef>
                <a:spcPts val="300"/>
              </a:spcBef>
              <a:spcAft>
                <a:spcPts val="600"/>
              </a:spcAft>
              <a:defRPr sz="2000" baseline="0">
                <a:solidFill>
                  <a:schemeClr val="tx1"/>
                </a:solidFill>
                <a:latin typeface="Arial" pitchFamily="34" charset="0"/>
                <a:ea typeface="標楷體" pitchFamily="65" charset="-120"/>
              </a:defRPr>
            </a:lvl5pPr>
          </a:lstStyle>
          <a:p>
            <a:pPr lvl="0"/>
            <a:r>
              <a:rPr lang="zh-TW" altLang="en-US" dirty="0" smtClean="0"/>
              <a:t>按一下以編輯母片文字樣式</a:t>
            </a:r>
            <a:endParaRPr lang="en-US" altLang="zh-TW" dirty="0" smtClean="0"/>
          </a:p>
          <a:p>
            <a:pPr lvl="0"/>
            <a:endParaRPr lang="zh-TW" altLang="en-US" dirty="0" smtClean="0"/>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17E56416-1974-4AA4-A40D-CD39F24E7AF9}" type="datetimeFigureOut">
              <a:rPr lang="zh-TW" altLang="en-US"/>
              <a:pPr>
                <a:defRPr/>
              </a:pPr>
              <a:t>2017/1/18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3E7A5013-7418-4332-8A71-4592AB2CC1CB}"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X-X-X章節_無大標-僅內文">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063277"/>
            <a:ext cx="8229600" cy="5246043"/>
          </a:xfrm>
        </p:spPr>
        <p:txBody>
          <a:bodyPr/>
          <a:lstStyle>
            <a:lvl1pPr algn="just">
              <a:spcBef>
                <a:spcPts val="300"/>
              </a:spcBef>
              <a:spcAft>
                <a:spcPts val="600"/>
              </a:spcAft>
              <a:buFont typeface="Wingdings" pitchFamily="2" charset="2"/>
              <a:buChar char="u"/>
              <a:defRPr sz="2400" b="1" baseline="0">
                <a:solidFill>
                  <a:schemeClr val="accent5">
                    <a:lumMod val="75000"/>
                  </a:schemeClr>
                </a:solidFill>
                <a:latin typeface="Arial" pitchFamily="34" charset="0"/>
                <a:ea typeface="標楷體" pitchFamily="65" charset="-120"/>
              </a:defRPr>
            </a:lvl1pPr>
            <a:lvl2pPr marL="813600" indent="-230400" algn="just">
              <a:spcBef>
                <a:spcPts val="300"/>
              </a:spcBef>
              <a:spcAft>
                <a:spcPts val="600"/>
              </a:spcAft>
              <a:buFont typeface="Wingdings" pitchFamily="2" charset="2"/>
              <a:buChar char="u"/>
              <a:defRPr sz="2000" baseline="0">
                <a:solidFill>
                  <a:schemeClr val="tx1"/>
                </a:solidFill>
                <a:latin typeface="Arial" pitchFamily="34" charset="0"/>
                <a:ea typeface="標楷體" pitchFamily="65" charset="-120"/>
              </a:defRPr>
            </a:lvl2pPr>
            <a:lvl3pPr algn="just">
              <a:spcBef>
                <a:spcPts val="300"/>
              </a:spcBef>
              <a:spcAft>
                <a:spcPts val="600"/>
              </a:spcAft>
              <a:buFont typeface="Wingdings" pitchFamily="2" charset="2"/>
              <a:buChar char="n"/>
              <a:defRPr sz="2000" baseline="0">
                <a:solidFill>
                  <a:schemeClr val="tx1"/>
                </a:solidFill>
                <a:latin typeface="Arial" pitchFamily="34" charset="0"/>
                <a:ea typeface="標楷體" pitchFamily="65" charset="-120"/>
              </a:defRPr>
            </a:lvl3pPr>
            <a:lvl4pPr algn="just">
              <a:spcBef>
                <a:spcPts val="300"/>
              </a:spcBef>
              <a:spcAft>
                <a:spcPts val="600"/>
              </a:spcAft>
              <a:defRPr sz="2000" baseline="0">
                <a:solidFill>
                  <a:schemeClr val="tx1"/>
                </a:solidFill>
                <a:latin typeface="Arial" pitchFamily="34" charset="0"/>
                <a:ea typeface="標楷體" pitchFamily="65" charset="-120"/>
              </a:defRPr>
            </a:lvl4pPr>
            <a:lvl5pPr algn="just">
              <a:spcBef>
                <a:spcPts val="300"/>
              </a:spcBef>
              <a:spcAft>
                <a:spcPts val="600"/>
              </a:spcAft>
              <a:defRPr sz="2000" baseline="0">
                <a:solidFill>
                  <a:schemeClr val="tx1"/>
                </a:solidFill>
                <a:latin typeface="Arial" pitchFamily="34" charset="0"/>
                <a:ea typeface="標楷體" pitchFamily="65" charset="-120"/>
              </a:defRPr>
            </a:lvl5pPr>
          </a:lstStyle>
          <a:p>
            <a:pPr lvl="0"/>
            <a:r>
              <a:rPr lang="zh-TW" altLang="en-US" dirty="0" smtClean="0"/>
              <a:t>按一下以編輯母片文字樣式</a:t>
            </a:r>
            <a:endParaRPr lang="en-US" altLang="zh-TW" dirty="0" smtClean="0"/>
          </a:p>
          <a:p>
            <a:pPr lvl="0"/>
            <a:endParaRPr lang="zh-TW" altLang="en-US" dirty="0" smtClean="0"/>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8FCAE5B3-A482-4F83-86C7-3DDA4D35A74F}" type="datetimeFigureOut">
              <a:rPr lang="zh-TW" altLang="en-US"/>
              <a:pPr>
                <a:defRPr/>
              </a:pPr>
              <a:t>2017/1/18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272A4EF6-70D9-4A22-B70B-7B5B9BE421BB}"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pic>
        <p:nvPicPr>
          <p:cNvPr id="1026" name="圖片 6" descr="cu596_內文.jpg"/>
          <p:cNvPicPr>
            <a:picLocks noChangeAspect="1"/>
          </p:cNvPicPr>
          <p:nvPr/>
        </p:nvPicPr>
        <p:blipFill>
          <a:blip r:embed="rId21" cstate="email"/>
          <a:srcRect/>
          <a:stretch>
            <a:fillRect/>
          </a:stretch>
        </p:blipFill>
        <p:spPr bwMode="auto">
          <a:xfrm>
            <a:off x="1588" y="1588"/>
            <a:ext cx="9140825" cy="6854825"/>
          </a:xfrm>
          <a:prstGeom prst="rect">
            <a:avLst/>
          </a:prstGeom>
          <a:noFill/>
          <a:ln w="9525">
            <a:noFill/>
            <a:miter lim="800000"/>
            <a:headEnd/>
            <a:tailEnd/>
          </a:ln>
        </p:spPr>
      </p:pic>
      <p:sp>
        <p:nvSpPr>
          <p:cNvPr id="1027" name="標題版面配置區 1"/>
          <p:cNvSpPr>
            <a:spLocks noGrp="1"/>
          </p:cNvSpPr>
          <p:nvPr>
            <p:ph type="title"/>
          </p:nvPr>
        </p:nvSpPr>
        <p:spPr bwMode="auto">
          <a:xfrm>
            <a:off x="457200" y="1044575"/>
            <a:ext cx="8229600" cy="668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1712913"/>
            <a:ext cx="8229600" cy="4595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09B10152-68A1-4EC9-B99B-669F826E4F90}" type="datetimeFigureOut">
              <a:rPr lang="zh-TW" altLang="en-US"/>
              <a:pPr>
                <a:defRPr/>
              </a:pPr>
              <a:t>2017/1/18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0D21C178-526A-490B-B4D1-ABA4E9B096D9}"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742" r:id="rId1"/>
    <p:sldLayoutId id="2147484743" r:id="rId2"/>
    <p:sldLayoutId id="2147484727" r:id="rId3"/>
    <p:sldLayoutId id="2147484728" r:id="rId4"/>
    <p:sldLayoutId id="2147484729" r:id="rId5"/>
    <p:sldLayoutId id="2147484730" r:id="rId6"/>
    <p:sldLayoutId id="2147484731" r:id="rId7"/>
    <p:sldLayoutId id="2147484732" r:id="rId8"/>
    <p:sldLayoutId id="2147484733" r:id="rId9"/>
    <p:sldLayoutId id="2147484744" r:id="rId10"/>
    <p:sldLayoutId id="2147484734" r:id="rId11"/>
    <p:sldLayoutId id="2147484735" r:id="rId12"/>
    <p:sldLayoutId id="2147484736" r:id="rId13"/>
    <p:sldLayoutId id="2147484737" r:id="rId14"/>
    <p:sldLayoutId id="2147484738" r:id="rId15"/>
    <p:sldLayoutId id="2147484739" r:id="rId16"/>
    <p:sldLayoutId id="2147484740" r:id="rId17"/>
    <p:sldLayoutId id="2147484741" r:id="rId18"/>
  </p:sldLayoutIdLst>
  <p:txStyles>
    <p:titleStyle>
      <a:lvl1pPr algn="just" rtl="0" eaLnBrk="0" fontAlgn="base" hangingPunct="0">
        <a:spcBef>
          <a:spcPct val="0"/>
        </a:spcBef>
        <a:spcAft>
          <a:spcPct val="0"/>
        </a:spcAft>
        <a:defRPr lang="zh-TW" altLang="en-US" sz="2600" kern="1200" dirty="0">
          <a:solidFill>
            <a:srgbClr val="254061"/>
          </a:solidFill>
          <a:latin typeface="標楷體" pitchFamily="65" charset="-120"/>
          <a:ea typeface="標楷體" pitchFamily="65" charset="-120"/>
          <a:cs typeface="+mj-cs"/>
        </a:defRPr>
      </a:lvl1pPr>
      <a:lvl2pPr algn="just" rtl="0" eaLnBrk="0" fontAlgn="base" hangingPunct="0">
        <a:spcBef>
          <a:spcPct val="0"/>
        </a:spcBef>
        <a:spcAft>
          <a:spcPct val="0"/>
        </a:spcAft>
        <a:defRPr sz="2600">
          <a:solidFill>
            <a:srgbClr val="254061"/>
          </a:solidFill>
          <a:latin typeface="標楷體" pitchFamily="65" charset="-120"/>
          <a:ea typeface="標楷體" pitchFamily="65" charset="-120"/>
        </a:defRPr>
      </a:lvl2pPr>
      <a:lvl3pPr algn="just" rtl="0" eaLnBrk="0" fontAlgn="base" hangingPunct="0">
        <a:spcBef>
          <a:spcPct val="0"/>
        </a:spcBef>
        <a:spcAft>
          <a:spcPct val="0"/>
        </a:spcAft>
        <a:defRPr sz="2600">
          <a:solidFill>
            <a:srgbClr val="254061"/>
          </a:solidFill>
          <a:latin typeface="標楷體" pitchFamily="65" charset="-120"/>
          <a:ea typeface="標楷體" pitchFamily="65" charset="-120"/>
        </a:defRPr>
      </a:lvl3pPr>
      <a:lvl4pPr algn="just" rtl="0" eaLnBrk="0" fontAlgn="base" hangingPunct="0">
        <a:spcBef>
          <a:spcPct val="0"/>
        </a:spcBef>
        <a:spcAft>
          <a:spcPct val="0"/>
        </a:spcAft>
        <a:defRPr sz="2600">
          <a:solidFill>
            <a:srgbClr val="254061"/>
          </a:solidFill>
          <a:latin typeface="標楷體" pitchFamily="65" charset="-120"/>
          <a:ea typeface="標楷體" pitchFamily="65" charset="-120"/>
        </a:defRPr>
      </a:lvl4pPr>
      <a:lvl5pPr algn="just" rtl="0" eaLnBrk="0" fontAlgn="base" hangingPunct="0">
        <a:spcBef>
          <a:spcPct val="0"/>
        </a:spcBef>
        <a:spcAft>
          <a:spcPct val="0"/>
        </a:spcAft>
        <a:defRPr sz="2600">
          <a:solidFill>
            <a:srgbClr val="254061"/>
          </a:solidFill>
          <a:latin typeface="標楷體" pitchFamily="65" charset="-120"/>
          <a:ea typeface="標楷體" pitchFamily="65" charset="-120"/>
        </a:defRPr>
      </a:lvl5pPr>
      <a:lvl6pPr marL="457200" algn="just" rtl="0" fontAlgn="base">
        <a:spcBef>
          <a:spcPct val="0"/>
        </a:spcBef>
        <a:spcAft>
          <a:spcPct val="0"/>
        </a:spcAft>
        <a:defRPr sz="3800">
          <a:solidFill>
            <a:srgbClr val="254061"/>
          </a:solidFill>
          <a:latin typeface="Calibri" pitchFamily="34" charset="0"/>
          <a:ea typeface="新細明體" pitchFamily="18" charset="-120"/>
        </a:defRPr>
      </a:lvl6pPr>
      <a:lvl7pPr marL="914400" algn="just" rtl="0" fontAlgn="base">
        <a:spcBef>
          <a:spcPct val="0"/>
        </a:spcBef>
        <a:spcAft>
          <a:spcPct val="0"/>
        </a:spcAft>
        <a:defRPr sz="3800">
          <a:solidFill>
            <a:srgbClr val="254061"/>
          </a:solidFill>
          <a:latin typeface="Calibri" pitchFamily="34" charset="0"/>
          <a:ea typeface="新細明體" pitchFamily="18" charset="-120"/>
        </a:defRPr>
      </a:lvl7pPr>
      <a:lvl8pPr marL="1371600" algn="just" rtl="0" fontAlgn="base">
        <a:spcBef>
          <a:spcPct val="0"/>
        </a:spcBef>
        <a:spcAft>
          <a:spcPct val="0"/>
        </a:spcAft>
        <a:defRPr sz="3800">
          <a:solidFill>
            <a:srgbClr val="254061"/>
          </a:solidFill>
          <a:latin typeface="Calibri" pitchFamily="34" charset="0"/>
          <a:ea typeface="新細明體" pitchFamily="18" charset="-120"/>
        </a:defRPr>
      </a:lvl8pPr>
      <a:lvl9pPr marL="1828800" algn="just" rtl="0" fontAlgn="base">
        <a:spcBef>
          <a:spcPct val="0"/>
        </a:spcBef>
        <a:spcAft>
          <a:spcPct val="0"/>
        </a:spcAft>
        <a:defRPr sz="3800">
          <a:solidFill>
            <a:srgbClr val="254061"/>
          </a:solidFill>
          <a:latin typeface="Calibri" pitchFamily="34" charset="0"/>
          <a:ea typeface="新細明體" pitchFamily="18" charset="-120"/>
        </a:defRPr>
      </a:lvl9pPr>
    </p:titleStyle>
    <p:bodyStyle>
      <a:lvl1pPr marL="342900" indent="-342900" algn="just" rtl="0" eaLnBrk="0" fontAlgn="base" hangingPunct="0">
        <a:spcBef>
          <a:spcPts val="300"/>
        </a:spcBef>
        <a:spcAft>
          <a:spcPts val="600"/>
        </a:spcAft>
        <a:buFont typeface="Wingdings" pitchFamily="2" charset="2"/>
        <a:buChar char="u"/>
        <a:defRPr lang="zh-TW" altLang="en-US" sz="2000" kern="1200" dirty="0">
          <a:solidFill>
            <a:schemeClr val="tx1"/>
          </a:solidFill>
          <a:latin typeface="Arial" pitchFamily="34" charset="0"/>
          <a:ea typeface="標楷體" pitchFamily="65" charset="-120"/>
          <a:cs typeface="+mn-cs"/>
        </a:defRPr>
      </a:lvl1pPr>
      <a:lvl2pPr marL="812800" indent="-230188" algn="just" rtl="0" eaLnBrk="0" fontAlgn="base" hangingPunct="0">
        <a:spcBef>
          <a:spcPts val="300"/>
        </a:spcBef>
        <a:spcAft>
          <a:spcPts val="600"/>
        </a:spcAft>
        <a:buFont typeface="Wingdings" pitchFamily="2" charset="2"/>
        <a:buChar char="Ø"/>
        <a:defRPr lang="zh-TW" altLang="en-US" sz="2000" kern="1200" dirty="0">
          <a:solidFill>
            <a:schemeClr val="tx1"/>
          </a:solidFill>
          <a:latin typeface="Arial" pitchFamily="34" charset="0"/>
          <a:ea typeface="標楷體" pitchFamily="65" charset="-120"/>
          <a:cs typeface="+mn-cs"/>
        </a:defRPr>
      </a:lvl2pPr>
      <a:lvl3pPr marL="1143000" indent="-228600" algn="just" rtl="0" eaLnBrk="0" fontAlgn="base" hangingPunct="0">
        <a:spcBef>
          <a:spcPts val="300"/>
        </a:spcBef>
        <a:spcAft>
          <a:spcPts val="600"/>
        </a:spcAft>
        <a:buFont typeface="Arial" charset="0"/>
        <a:buChar char="•"/>
        <a:defRPr lang="zh-TW" altLang="en-US" sz="2000" kern="1200" dirty="0">
          <a:solidFill>
            <a:schemeClr val="tx1"/>
          </a:solidFill>
          <a:latin typeface="Arial" pitchFamily="34" charset="0"/>
          <a:ea typeface="標楷體" pitchFamily="65" charset="-120"/>
          <a:cs typeface="+mn-cs"/>
        </a:defRPr>
      </a:lvl3pPr>
      <a:lvl4pPr marL="1600200" indent="-228600" algn="just" rtl="0" eaLnBrk="0" fontAlgn="base" hangingPunct="0">
        <a:spcBef>
          <a:spcPts val="300"/>
        </a:spcBef>
        <a:spcAft>
          <a:spcPts val="600"/>
        </a:spcAft>
        <a:buFont typeface="Arial" charset="0"/>
        <a:buChar char="–"/>
        <a:defRPr lang="zh-TW" altLang="en-US" sz="2000" kern="1200" dirty="0">
          <a:solidFill>
            <a:schemeClr val="tx1"/>
          </a:solidFill>
          <a:latin typeface="Arial" pitchFamily="34" charset="0"/>
          <a:ea typeface="標楷體" pitchFamily="65" charset="-120"/>
          <a:cs typeface="+mn-cs"/>
        </a:defRPr>
      </a:lvl4pPr>
      <a:lvl5pPr marL="2057400" indent="-228600" algn="just" rtl="0" eaLnBrk="0" fontAlgn="base" hangingPunct="0">
        <a:spcBef>
          <a:spcPts val="300"/>
        </a:spcBef>
        <a:spcAft>
          <a:spcPts val="600"/>
        </a:spcAft>
        <a:buFont typeface="Arial" charset="0"/>
        <a:buChar char="»"/>
        <a:defRPr lang="zh-TW" altLang="en-US" sz="2000" kern="1200" dirty="0">
          <a:solidFill>
            <a:schemeClr val="tx1"/>
          </a:solidFill>
          <a:latin typeface="Arial" pitchFamily="34" charset="0"/>
          <a:ea typeface="標楷體" pitchFamily="65"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0.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2.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5-2-7	</a:t>
            </a:r>
            <a:r>
              <a:rPr lang="zh-TW" altLang="zh-TW" dirty="0" smtClean="0"/>
              <a:t>變更資料夾權限</a:t>
            </a:r>
            <a:endParaRPr lang="zh-TW" altLang="en-US" dirty="0"/>
          </a:p>
        </p:txBody>
      </p:sp>
      <p:sp>
        <p:nvSpPr>
          <p:cNvPr id="3" name="內容版面配置區 2"/>
          <p:cNvSpPr>
            <a:spLocks noGrp="1"/>
          </p:cNvSpPr>
          <p:nvPr>
            <p:ph idx="1"/>
          </p:nvPr>
        </p:nvSpPr>
        <p:spPr>
          <a:xfrm>
            <a:off x="457200" y="1783357"/>
            <a:ext cx="7284720" cy="4525963"/>
          </a:xfrm>
        </p:spPr>
        <p:txBody>
          <a:bodyPr/>
          <a:lstStyle/>
          <a:p>
            <a:pPr>
              <a:buNone/>
            </a:pPr>
            <a:r>
              <a:rPr lang="en-US" altLang="zh-TW" dirty="0" smtClean="0"/>
              <a:t>	 </a:t>
            </a:r>
            <a:r>
              <a:rPr lang="en-US" altLang="zh-TW" dirty="0" err="1" smtClean="0"/>
              <a:t>chmod</a:t>
            </a:r>
            <a:r>
              <a:rPr lang="en-US" altLang="zh-TW" dirty="0" smtClean="0"/>
              <a:t>() </a:t>
            </a:r>
            <a:r>
              <a:rPr lang="zh-TW" altLang="zh-TW" dirty="0" smtClean="0"/>
              <a:t>函式可以用來變更資料夾權限，其語法如下</a:t>
            </a:r>
            <a:r>
              <a:rPr lang="zh-TW" altLang="en-US" dirty="0" smtClean="0"/>
              <a:t>：</a:t>
            </a:r>
            <a:endParaRPr lang="en-US" altLang="zh-TW" dirty="0" smtClean="0"/>
          </a:p>
          <a:p>
            <a:pPr>
              <a:buNone/>
            </a:pPr>
            <a:endParaRPr lang="en-US" altLang="zh-TW" dirty="0" smtClean="0"/>
          </a:p>
          <a:p>
            <a:pPr>
              <a:buNone/>
            </a:pPr>
            <a:endParaRPr lang="en-US" altLang="zh-TW" sz="800" dirty="0" smtClean="0"/>
          </a:p>
          <a:p>
            <a:pPr>
              <a:buNone/>
            </a:pPr>
            <a:r>
              <a:rPr lang="en-US" altLang="zh-TW" dirty="0" smtClean="0"/>
              <a:t>	</a:t>
            </a:r>
            <a:r>
              <a:rPr lang="zh-TW" altLang="en-US" dirty="0" smtClean="0"/>
              <a:t>例如：</a:t>
            </a:r>
            <a:endParaRPr lang="zh-TW" altLang="en-US" dirty="0"/>
          </a:p>
        </p:txBody>
      </p:sp>
      <p:sp>
        <p:nvSpPr>
          <p:cNvPr id="4" name="Rectangle 3"/>
          <p:cNvSpPr>
            <a:spLocks noChangeArrowheads="1"/>
          </p:cNvSpPr>
          <p:nvPr/>
        </p:nvSpPr>
        <p:spPr bwMode="auto">
          <a:xfrm>
            <a:off x="899592" y="2252192"/>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chmod</a:t>
            </a:r>
            <a:r>
              <a:rPr lang="en-US" altLang="zh-TW" sz="2000" dirty="0" smtClean="0"/>
              <a:t>(string </a:t>
            </a:r>
            <a:r>
              <a:rPr lang="en-US" altLang="zh-TW" sz="2000" i="1" dirty="0" smtClean="0"/>
              <a:t>filename</a:t>
            </a:r>
            <a:r>
              <a:rPr lang="en-US" altLang="zh-TW" sz="2000" dirty="0" smtClean="0"/>
              <a:t>, </a:t>
            </a:r>
            <a:r>
              <a:rPr lang="en-US" altLang="zh-TW" sz="2000" dirty="0" err="1" smtClean="0"/>
              <a:t>int</a:t>
            </a:r>
            <a:r>
              <a:rPr lang="en-US" altLang="zh-TW" sz="2000" dirty="0" smtClean="0"/>
              <a:t> </a:t>
            </a:r>
            <a:r>
              <a:rPr lang="en-US" altLang="zh-TW" sz="2000" i="1" dirty="0" smtClean="0"/>
              <a:t>mode</a:t>
            </a:r>
            <a:r>
              <a:rPr lang="en-US" altLang="zh-TW" sz="2000" dirty="0" smtClean="0"/>
              <a:t>)</a:t>
            </a:r>
            <a:endParaRPr lang="zh-TW" altLang="zh-TW" sz="2000" dirty="0"/>
          </a:p>
        </p:txBody>
      </p:sp>
      <p:sp>
        <p:nvSpPr>
          <p:cNvPr id="5" name="Rectangle 3"/>
          <p:cNvSpPr>
            <a:spLocks noChangeArrowheads="1"/>
          </p:cNvSpPr>
          <p:nvPr/>
        </p:nvSpPr>
        <p:spPr bwMode="auto">
          <a:xfrm>
            <a:off x="899592" y="3244915"/>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chmod</a:t>
            </a:r>
            <a:r>
              <a:rPr lang="en-US" altLang="zh-TW" sz="2000" dirty="0" smtClean="0"/>
              <a:t>("</a:t>
            </a:r>
            <a:r>
              <a:rPr lang="en-US" altLang="zh-TW" sz="2000" dirty="0" err="1" smtClean="0"/>
              <a:t>mydir</a:t>
            </a:r>
            <a:r>
              <a:rPr lang="en-US" altLang="zh-TW" sz="2000" dirty="0" smtClean="0"/>
              <a:t>", 0600);</a:t>
            </a:r>
            <a:endParaRPr lang="zh-TW" altLang="zh-TW" sz="2000" dirty="0"/>
          </a:p>
        </p:txBody>
      </p:sp>
      <p:sp>
        <p:nvSpPr>
          <p:cNvPr id="6" name="標題 2"/>
          <p:cNvSpPr txBox="1">
            <a:spLocks/>
          </p:cNvSpPr>
          <p:nvPr/>
        </p:nvSpPr>
        <p:spPr bwMode="auto">
          <a:xfrm>
            <a:off x="467679" y="3789040"/>
            <a:ext cx="8229600" cy="7389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just" eaLnBrk="0" hangingPunct="0"/>
            <a:r>
              <a:rPr kumimoji="0" lang="en-US" altLang="zh-TW" sz="2400" b="1" dirty="0" smtClean="0">
                <a:solidFill>
                  <a:schemeClr val="accent5">
                    <a:lumMod val="75000"/>
                  </a:schemeClr>
                </a:solidFill>
                <a:latin typeface="Arial" pitchFamily="34" charset="0"/>
                <a:ea typeface="標楷體" pitchFamily="65" charset="-120"/>
                <a:cs typeface="+mj-cs"/>
              </a:rPr>
              <a:t>5-2-8	</a:t>
            </a:r>
            <a:r>
              <a:rPr kumimoji="0" lang="zh-TW" altLang="zh-TW" sz="2400" b="1" dirty="0" smtClean="0">
                <a:solidFill>
                  <a:schemeClr val="accent5">
                    <a:lumMod val="75000"/>
                  </a:schemeClr>
                </a:solidFill>
                <a:latin typeface="Arial" pitchFamily="34" charset="0"/>
                <a:ea typeface="標楷體" pitchFamily="65" charset="-120"/>
                <a:cs typeface="+mj-cs"/>
              </a:rPr>
              <a:t>取得資料夾的父資料夾名稱</a:t>
            </a:r>
            <a:endParaRPr kumimoji="0" lang="zh-TW" altLang="en-US" sz="2400" b="1" dirty="0" smtClean="0">
              <a:solidFill>
                <a:schemeClr val="accent5">
                  <a:lumMod val="75000"/>
                </a:schemeClr>
              </a:solidFill>
              <a:latin typeface="Arial" pitchFamily="34" charset="0"/>
              <a:ea typeface="標楷體" pitchFamily="65" charset="-120"/>
              <a:cs typeface="+mj-cs"/>
            </a:endParaRPr>
          </a:p>
        </p:txBody>
      </p:sp>
      <p:sp>
        <p:nvSpPr>
          <p:cNvPr id="7" name="Rectangle 3"/>
          <p:cNvSpPr>
            <a:spLocks noChangeArrowheads="1"/>
          </p:cNvSpPr>
          <p:nvPr/>
        </p:nvSpPr>
        <p:spPr bwMode="auto">
          <a:xfrm>
            <a:off x="529208" y="5877272"/>
            <a:ext cx="7787208"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dirname</a:t>
            </a:r>
            <a:r>
              <a:rPr lang="en-US" altLang="zh-TW" sz="2000" dirty="0" smtClean="0"/>
              <a:t>(string </a:t>
            </a:r>
            <a:r>
              <a:rPr lang="en-US" altLang="zh-TW" sz="2000" i="1" dirty="0" smtClean="0"/>
              <a:t>path</a:t>
            </a:r>
            <a:r>
              <a:rPr lang="en-US" altLang="zh-TW" sz="2000" dirty="0" smtClean="0"/>
              <a:t>)</a:t>
            </a:r>
            <a:endParaRPr lang="zh-TW" altLang="zh-TW" sz="2000" dirty="0"/>
          </a:p>
        </p:txBody>
      </p:sp>
      <p:sp>
        <p:nvSpPr>
          <p:cNvPr id="8" name="內容版面配置區 4"/>
          <p:cNvSpPr txBox="1">
            <a:spLocks/>
          </p:cNvSpPr>
          <p:nvPr/>
        </p:nvSpPr>
        <p:spPr bwMode="auto">
          <a:xfrm>
            <a:off x="457335" y="4437112"/>
            <a:ext cx="6850969"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ts val="300"/>
              </a:spcBef>
              <a:spcAft>
                <a:spcPts val="600"/>
              </a:spcAft>
              <a:buSzPct val="120000"/>
              <a:buFont typeface="Wingdings" pitchFamily="2" charset="2"/>
              <a:buChar char="l"/>
              <a:defRPr lang="zh-TW" altLang="en-US" sz="2000" kern="1200" baseline="0">
                <a:solidFill>
                  <a:schemeClr val="tx1"/>
                </a:solidFill>
                <a:latin typeface="Arial" pitchFamily="34" charset="0"/>
                <a:ea typeface="標楷體" pitchFamily="65" charset="-120"/>
                <a:cs typeface="+mn-cs"/>
              </a:defRPr>
            </a:lvl1pPr>
            <a:lvl2pPr marL="813600" indent="-230400" algn="just" rtl="0" eaLnBrk="0" fontAlgn="base" hangingPunct="0">
              <a:spcBef>
                <a:spcPts val="300"/>
              </a:spcBef>
              <a:spcAft>
                <a:spcPts val="600"/>
              </a:spcAft>
              <a:buFont typeface="Wingdings" pitchFamily="2" charset="2"/>
              <a:buChar char="u"/>
              <a:defRPr lang="zh-TW" altLang="en-US" sz="2000" kern="1200" baseline="0">
                <a:solidFill>
                  <a:schemeClr val="tx1"/>
                </a:solidFill>
                <a:latin typeface="Arial" pitchFamily="34" charset="0"/>
                <a:ea typeface="標楷體" pitchFamily="65" charset="-120"/>
                <a:cs typeface="+mn-cs"/>
              </a:defRPr>
            </a:lvl2pPr>
            <a:lvl3pPr marL="1143000" indent="-228600" algn="just" rtl="0" eaLnBrk="0" fontAlgn="base" hangingPunct="0">
              <a:spcBef>
                <a:spcPts val="300"/>
              </a:spcBef>
              <a:spcAft>
                <a:spcPts val="600"/>
              </a:spcAft>
              <a:buFont typeface="Wingdings" pitchFamily="2" charset="2"/>
              <a:buChar char="n"/>
              <a:defRPr lang="zh-TW" altLang="en-US" sz="2000" kern="1200" baseline="0">
                <a:solidFill>
                  <a:schemeClr val="tx1"/>
                </a:solidFill>
                <a:latin typeface="Arial" pitchFamily="34" charset="0"/>
                <a:ea typeface="標楷體" pitchFamily="65" charset="-120"/>
                <a:cs typeface="+mn-cs"/>
              </a:defRPr>
            </a:lvl3pPr>
            <a:lvl4pPr marL="1600200" indent="-228600" algn="just" rtl="0" eaLnBrk="0" fontAlgn="base" hangingPunct="0">
              <a:spcBef>
                <a:spcPts val="300"/>
              </a:spcBef>
              <a:spcAft>
                <a:spcPts val="600"/>
              </a:spcAft>
              <a:buFont typeface="Arial" charset="0"/>
              <a:buChar char="–"/>
              <a:defRPr lang="zh-TW" altLang="en-US" sz="2000" kern="1200" baseline="0">
                <a:solidFill>
                  <a:schemeClr val="tx1"/>
                </a:solidFill>
                <a:latin typeface="Arial" pitchFamily="34" charset="0"/>
                <a:ea typeface="標楷體" pitchFamily="65" charset="-120"/>
                <a:cs typeface="+mn-cs"/>
              </a:defRPr>
            </a:lvl4pPr>
            <a:lvl5pPr marL="2057400" indent="-228600" algn="just" rtl="0" eaLnBrk="0" fontAlgn="base" hangingPunct="0">
              <a:spcBef>
                <a:spcPts val="300"/>
              </a:spcBef>
              <a:spcAft>
                <a:spcPts val="600"/>
              </a:spcAft>
              <a:buFont typeface="Arial" charset="0"/>
              <a:buChar char="»"/>
              <a:defRPr lang="zh-TW" altLang="en-US" sz="2000" kern="1200" baseline="0">
                <a:solidFill>
                  <a:schemeClr val="tx1"/>
                </a:solidFill>
                <a:latin typeface="Arial" pitchFamily="34" charset="0"/>
                <a:ea typeface="標楷體" pitchFamily="65"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kumimoji="0" lang="en-US" altLang="zh-TW" dirty="0" err="1" smtClean="0"/>
              <a:t>dirname</a:t>
            </a:r>
            <a:r>
              <a:rPr kumimoji="0" lang="en-US" altLang="zh-TW" dirty="0" smtClean="0"/>
              <a:t>() </a:t>
            </a:r>
            <a:r>
              <a:rPr kumimoji="0" lang="zh-TW" altLang="en-US" dirty="0" smtClean="0"/>
              <a:t>函式可以用來取得資料夾的父資料夾名稱，其語法如下，參數</a:t>
            </a:r>
            <a:r>
              <a:rPr kumimoji="0" lang="en-US" altLang="zh-TW" dirty="0" smtClean="0"/>
              <a:t>path</a:t>
            </a:r>
            <a:r>
              <a:rPr kumimoji="0" lang="zh-TW" altLang="en-US" dirty="0" smtClean="0"/>
              <a:t>為欲取得父資料夾名稱的資料夾，例如</a:t>
            </a:r>
            <a:r>
              <a:rPr kumimoji="0" lang="en-US" altLang="zh-TW" dirty="0" err="1" smtClean="0"/>
              <a:t>dirname</a:t>
            </a:r>
            <a:r>
              <a:rPr kumimoji="0" lang="en-US" altLang="zh-TW" dirty="0" smtClean="0"/>
              <a:t>("C:\\Windows\\system32\\drivers") </a:t>
            </a:r>
            <a:r>
              <a:rPr kumimoji="0" lang="zh-TW" altLang="en-US" dirty="0" smtClean="0"/>
              <a:t>會傳回 </a:t>
            </a:r>
            <a:r>
              <a:rPr kumimoji="0" lang="en-US" altLang="zh-TW" dirty="0" smtClean="0"/>
              <a:t>"C:\Windows\system32"</a:t>
            </a:r>
            <a:r>
              <a:rPr kumimoji="0" lang="en-US" dirty="0" smtClean="0"/>
              <a:t>：</a:t>
            </a:r>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493204" y="1052736"/>
            <a:ext cx="8229600" cy="738957"/>
          </a:xfrm>
        </p:spPr>
        <p:txBody>
          <a:bodyPr/>
          <a:lstStyle/>
          <a:p>
            <a:r>
              <a:rPr lang="en-US" altLang="zh-TW" dirty="0"/>
              <a:t>5-2-9	</a:t>
            </a:r>
            <a:r>
              <a:rPr lang="zh-TW" altLang="en-US" dirty="0"/>
              <a:t>讀取資料夾所包含的檔案名稱及子資料夾</a:t>
            </a:r>
            <a:r>
              <a:rPr lang="zh-TW" altLang="en-US" dirty="0" smtClean="0"/>
              <a:t>名稱</a:t>
            </a:r>
            <a:endParaRPr lang="zh-TW" altLang="en-US" dirty="0"/>
          </a:p>
        </p:txBody>
      </p:sp>
      <p:sp>
        <p:nvSpPr>
          <p:cNvPr id="3" name="內容版面配置區 2"/>
          <p:cNvSpPr>
            <a:spLocks noGrp="1"/>
          </p:cNvSpPr>
          <p:nvPr>
            <p:ph idx="1"/>
          </p:nvPr>
        </p:nvSpPr>
        <p:spPr/>
        <p:txBody>
          <a:bodyPr/>
          <a:lstStyle/>
          <a:p>
            <a:pPr>
              <a:buNone/>
            </a:pPr>
            <a:r>
              <a:rPr lang="en-US" altLang="zh-TW" dirty="0" smtClean="0"/>
              <a:t>	</a:t>
            </a:r>
            <a:r>
              <a:rPr lang="en-US" altLang="zh-TW" dirty="0" err="1" smtClean="0"/>
              <a:t>scandir</a:t>
            </a:r>
            <a:r>
              <a:rPr lang="en-US" altLang="zh-TW" dirty="0" smtClean="0"/>
              <a:t>() </a:t>
            </a:r>
            <a:r>
              <a:rPr lang="zh-TW" altLang="zh-TW" dirty="0" smtClean="0"/>
              <a:t>函式</a:t>
            </a:r>
            <a:r>
              <a:rPr lang="zh-TW" altLang="en-US" dirty="0"/>
              <a:t>可以用來讀取資料夾所包含的檔案名稱及子資料夾名稱</a:t>
            </a:r>
            <a:r>
              <a:rPr lang="zh-TW" altLang="zh-TW" dirty="0" smtClean="0"/>
              <a:t>，其語法如下</a:t>
            </a:r>
            <a:r>
              <a:rPr lang="zh-TW" altLang="en-US" dirty="0" smtClean="0"/>
              <a:t>：</a:t>
            </a:r>
            <a:endParaRPr lang="en-US" altLang="zh-TW" dirty="0" smtClean="0"/>
          </a:p>
          <a:p>
            <a:pPr>
              <a:buNone/>
            </a:pPr>
            <a:endParaRPr lang="en-US" altLang="zh-TW" dirty="0" smtClean="0"/>
          </a:p>
          <a:p>
            <a:pPr>
              <a:buNone/>
            </a:pPr>
            <a:r>
              <a:rPr lang="en-US" altLang="zh-TW" dirty="0" smtClean="0"/>
              <a:t>	</a:t>
            </a:r>
            <a:r>
              <a:rPr lang="zh-TW" altLang="zh-TW" dirty="0" smtClean="0"/>
              <a:t>下面是一個例子</a:t>
            </a:r>
            <a:r>
              <a:rPr lang="zh-TW" altLang="en-US" dirty="0" smtClean="0"/>
              <a:t>：</a:t>
            </a:r>
            <a:endParaRPr lang="zh-TW" altLang="en-US" dirty="0"/>
          </a:p>
        </p:txBody>
      </p:sp>
      <p:sp>
        <p:nvSpPr>
          <p:cNvPr id="4" name="Rectangle 3"/>
          <p:cNvSpPr>
            <a:spLocks noChangeArrowheads="1"/>
          </p:cNvSpPr>
          <p:nvPr/>
        </p:nvSpPr>
        <p:spPr bwMode="auto">
          <a:xfrm>
            <a:off x="899592" y="2492896"/>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scandir</a:t>
            </a:r>
            <a:r>
              <a:rPr lang="en-US" altLang="zh-TW" sz="2000" dirty="0" smtClean="0"/>
              <a:t>(string </a:t>
            </a:r>
            <a:r>
              <a:rPr lang="en-US" altLang="zh-TW" sz="2000" i="1" dirty="0" smtClean="0"/>
              <a:t>directory</a:t>
            </a:r>
            <a:r>
              <a:rPr lang="en-US" altLang="zh-TW" sz="2000" dirty="0" smtClean="0"/>
              <a:t> [, </a:t>
            </a:r>
            <a:r>
              <a:rPr lang="en-US" altLang="zh-TW" sz="2000" dirty="0" err="1" smtClean="0"/>
              <a:t>int</a:t>
            </a:r>
            <a:r>
              <a:rPr lang="en-US" altLang="zh-TW" sz="2000" dirty="0" smtClean="0"/>
              <a:t> </a:t>
            </a:r>
            <a:r>
              <a:rPr lang="en-US" altLang="zh-TW" sz="2000" i="1" dirty="0" err="1" smtClean="0"/>
              <a:t>sorting_order</a:t>
            </a:r>
            <a:r>
              <a:rPr lang="en-US" altLang="zh-TW" sz="2000" dirty="0" smtClean="0"/>
              <a:t>])</a:t>
            </a:r>
            <a:endParaRPr lang="zh-TW" altLang="zh-TW" sz="2000" dirty="0"/>
          </a:p>
        </p:txBody>
      </p:sp>
      <p:sp>
        <p:nvSpPr>
          <p:cNvPr id="5" name="矩形 4"/>
          <p:cNvSpPr/>
          <p:nvPr/>
        </p:nvSpPr>
        <p:spPr>
          <a:xfrm>
            <a:off x="922080" y="3429000"/>
            <a:ext cx="6890280" cy="1477328"/>
          </a:xfrm>
          <a:prstGeom prst="rect">
            <a:avLst/>
          </a:prstGeom>
        </p:spPr>
        <p:txBody>
          <a:bodyPr wrap="square">
            <a:spAutoFit/>
          </a:bodyPr>
          <a:lstStyle/>
          <a:p>
            <a:r>
              <a:rPr lang="en-US" altLang="zh-TW" dirty="0"/>
              <a:t>&lt;?</a:t>
            </a:r>
            <a:r>
              <a:rPr lang="en-US" altLang="zh-TW" dirty="0" err="1"/>
              <a:t>php</a:t>
            </a:r>
            <a:endParaRPr lang="zh-TW" altLang="zh-TW" dirty="0"/>
          </a:p>
          <a:p>
            <a:r>
              <a:rPr lang="en-US" altLang="zh-TW" dirty="0"/>
              <a:t>  $file = </a:t>
            </a:r>
            <a:r>
              <a:rPr lang="en-US" altLang="zh-TW" b="1" dirty="0" err="1"/>
              <a:t>scandir</a:t>
            </a:r>
            <a:r>
              <a:rPr lang="en-US" altLang="zh-TW" b="1" dirty="0"/>
              <a:t>("C:\\</a:t>
            </a:r>
            <a:r>
              <a:rPr lang="en-US" altLang="zh-TW" b="1" dirty="0" err="1"/>
              <a:t>AppServ</a:t>
            </a:r>
            <a:r>
              <a:rPr lang="en-US" altLang="zh-TW" b="1" dirty="0"/>
              <a:t>", 1)</a:t>
            </a:r>
            <a:r>
              <a:rPr lang="en-US" altLang="zh-TW" dirty="0"/>
              <a:t>;</a:t>
            </a:r>
            <a:endParaRPr lang="zh-TW" altLang="zh-TW" dirty="0"/>
          </a:p>
          <a:p>
            <a:r>
              <a:rPr lang="en-US" altLang="zh-TW" dirty="0"/>
              <a:t>    </a:t>
            </a:r>
            <a:r>
              <a:rPr lang="en-US" altLang="zh-TW" dirty="0" err="1"/>
              <a:t>foreach</a:t>
            </a:r>
            <a:r>
              <a:rPr lang="en-US" altLang="zh-TW" dirty="0"/>
              <a:t>($file as $value)</a:t>
            </a:r>
            <a:endParaRPr lang="zh-TW" altLang="zh-TW" dirty="0"/>
          </a:p>
          <a:p>
            <a:r>
              <a:rPr lang="en-US" altLang="zh-TW" dirty="0"/>
              <a:t>      if ($value != "." &amp;&amp; $value != "..") echo $value . " " . "&lt;</a:t>
            </a:r>
            <a:r>
              <a:rPr lang="en-US" altLang="zh-TW" dirty="0" err="1"/>
              <a:t>br</a:t>
            </a:r>
            <a:r>
              <a:rPr lang="en-US" altLang="zh-TW" dirty="0"/>
              <a:t>&gt;";</a:t>
            </a:r>
            <a:endParaRPr lang="zh-TW" altLang="zh-TW" dirty="0"/>
          </a:p>
          <a:p>
            <a:r>
              <a:rPr lang="en-US" altLang="zh-TW" dirty="0"/>
              <a:t>?&gt;</a:t>
            </a:r>
            <a:endParaRPr lang="zh-TW" altLang="en-US" dirty="0"/>
          </a:p>
        </p:txBody>
      </p:sp>
      <p:pic>
        <p:nvPicPr>
          <p:cNvPr id="9" name="圖片 8"/>
          <p:cNvPicPr/>
          <p:nvPr/>
        </p:nvPicPr>
        <p:blipFill>
          <a:blip r:embed="rId2"/>
          <a:stretch>
            <a:fillRect/>
          </a:stretch>
        </p:blipFill>
        <p:spPr>
          <a:xfrm>
            <a:off x="2915816" y="4888748"/>
            <a:ext cx="2520280" cy="178061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5-3 </a:t>
            </a:r>
            <a:r>
              <a:rPr lang="zh-TW" altLang="zh-TW" dirty="0" smtClean="0"/>
              <a:t>存取伺服器端的檔案</a:t>
            </a:r>
            <a:endParaRPr lang="zh-TW" altLang="en-US" dirty="0"/>
          </a:p>
        </p:txBody>
      </p:sp>
      <p:sp>
        <p:nvSpPr>
          <p:cNvPr id="5" name="內容版面配置區 4"/>
          <p:cNvSpPr>
            <a:spLocks noGrp="1"/>
          </p:cNvSpPr>
          <p:nvPr>
            <p:ph idx="1"/>
          </p:nvPr>
        </p:nvSpPr>
        <p:spPr/>
        <p:txBody>
          <a:bodyPr/>
          <a:lstStyle/>
          <a:p>
            <a:pPr>
              <a:buNone/>
            </a:pPr>
            <a:r>
              <a:rPr lang="en-US" altLang="zh-TW" dirty="0" smtClean="0"/>
              <a:t>	</a:t>
            </a:r>
            <a:r>
              <a:rPr lang="en-US" altLang="zh-TW" dirty="0" err="1" smtClean="0"/>
              <a:t>file_exists</a:t>
            </a:r>
            <a:r>
              <a:rPr lang="en-US" altLang="zh-TW" dirty="0" smtClean="0"/>
              <a:t>() </a:t>
            </a:r>
            <a:r>
              <a:rPr lang="zh-TW" altLang="zh-TW" dirty="0" smtClean="0"/>
              <a:t>函式可以用來判斷檔案或資料夾是否存在，其語法如下</a:t>
            </a:r>
            <a:endParaRPr lang="en-US" altLang="zh-TW" dirty="0" smtClean="0"/>
          </a:p>
          <a:p>
            <a:pPr>
              <a:buNone/>
            </a:pPr>
            <a:endParaRPr lang="en-US" altLang="zh-TW" dirty="0" smtClean="0"/>
          </a:p>
          <a:p>
            <a:pPr>
              <a:buNone/>
            </a:pPr>
            <a:endParaRPr lang="en-US" altLang="zh-TW" dirty="0" smtClean="0"/>
          </a:p>
          <a:p>
            <a:pPr>
              <a:buNone/>
            </a:pPr>
            <a:r>
              <a:rPr lang="en-US" altLang="zh-TW" dirty="0" smtClean="0"/>
              <a:t>	</a:t>
            </a:r>
            <a:r>
              <a:rPr lang="en-US" altLang="zh-TW" dirty="0" err="1" smtClean="0"/>
              <a:t>is_file</a:t>
            </a:r>
            <a:r>
              <a:rPr lang="en-US" altLang="zh-TW" dirty="0" smtClean="0"/>
              <a:t>() </a:t>
            </a:r>
            <a:r>
              <a:rPr lang="zh-TW" altLang="zh-TW" dirty="0" smtClean="0"/>
              <a:t>函式可以用來判斷指定的路徑是否為檔案，其語法如下</a:t>
            </a:r>
            <a:r>
              <a:rPr lang="zh-TW" altLang="en-US" dirty="0" smtClean="0"/>
              <a:t>：</a:t>
            </a:r>
            <a:endParaRPr lang="en-US" altLang="zh-TW" dirty="0" smtClean="0"/>
          </a:p>
          <a:p>
            <a:pPr>
              <a:buNone/>
            </a:pPr>
            <a:endParaRPr lang="zh-TW" altLang="en-US" dirty="0"/>
          </a:p>
        </p:txBody>
      </p:sp>
      <p:sp>
        <p:nvSpPr>
          <p:cNvPr id="6" name="文字版面配置區 5"/>
          <p:cNvSpPr>
            <a:spLocks noGrp="1"/>
          </p:cNvSpPr>
          <p:nvPr>
            <p:ph type="body" idx="13"/>
          </p:nvPr>
        </p:nvSpPr>
        <p:spPr/>
        <p:txBody>
          <a:bodyPr/>
          <a:lstStyle/>
          <a:p>
            <a:r>
              <a:rPr lang="en-US" altLang="zh-TW" dirty="0" smtClean="0"/>
              <a:t>5-3-1</a:t>
            </a:r>
            <a:r>
              <a:rPr lang="en-US" altLang="zh-TW" dirty="0"/>
              <a:t>	</a:t>
            </a:r>
            <a:r>
              <a:rPr lang="zh-TW" altLang="zh-TW" dirty="0"/>
              <a:t>判斷檔案是否存在</a:t>
            </a:r>
            <a:endParaRPr lang="zh-TW" altLang="en-US" dirty="0"/>
          </a:p>
        </p:txBody>
      </p:sp>
      <p:sp>
        <p:nvSpPr>
          <p:cNvPr id="7" name="Rectangle 3"/>
          <p:cNvSpPr>
            <a:spLocks noChangeArrowheads="1"/>
          </p:cNvSpPr>
          <p:nvPr/>
        </p:nvSpPr>
        <p:spPr bwMode="auto">
          <a:xfrm>
            <a:off x="899592" y="2780928"/>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file_exists</a:t>
            </a:r>
            <a:r>
              <a:rPr lang="en-US" altLang="zh-TW" sz="2000" dirty="0" smtClean="0"/>
              <a:t>(string </a:t>
            </a:r>
            <a:r>
              <a:rPr lang="en-US" altLang="zh-TW" sz="2000" i="1" dirty="0" smtClean="0"/>
              <a:t>filename</a:t>
            </a:r>
            <a:r>
              <a:rPr lang="en-US" altLang="zh-TW" sz="2000" dirty="0" smtClean="0"/>
              <a:t>)</a:t>
            </a:r>
            <a:endParaRPr lang="zh-TW" altLang="zh-TW" sz="2000" dirty="0"/>
          </a:p>
        </p:txBody>
      </p:sp>
      <p:sp>
        <p:nvSpPr>
          <p:cNvPr id="8" name="文字版面配置區 5"/>
          <p:cNvSpPr txBox="1">
            <a:spLocks/>
          </p:cNvSpPr>
          <p:nvPr/>
        </p:nvSpPr>
        <p:spPr bwMode="auto">
          <a:xfrm>
            <a:off x="539552" y="3284984"/>
            <a:ext cx="8291264" cy="639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just" eaLnBrk="0" hangingPunct="0">
              <a:spcBef>
                <a:spcPts val="300"/>
              </a:spcBef>
              <a:spcAft>
                <a:spcPts val="600"/>
              </a:spcAft>
            </a:pPr>
            <a:r>
              <a:rPr kumimoji="0" lang="en-US" altLang="zh-TW" sz="2400" b="1" dirty="0" smtClean="0">
                <a:solidFill>
                  <a:schemeClr val="accent5">
                    <a:lumMod val="75000"/>
                  </a:schemeClr>
                </a:solidFill>
                <a:latin typeface="Arial" pitchFamily="34" charset="0"/>
                <a:ea typeface="標楷體" pitchFamily="65" charset="-120"/>
                <a:cs typeface="+mj-cs"/>
              </a:rPr>
              <a:t>5-3-2	</a:t>
            </a:r>
            <a:r>
              <a:rPr kumimoji="0" lang="zh-TW" altLang="zh-TW" sz="2400" b="1" dirty="0" smtClean="0">
                <a:solidFill>
                  <a:schemeClr val="accent5">
                    <a:lumMod val="75000"/>
                  </a:schemeClr>
                </a:solidFill>
                <a:latin typeface="Arial" pitchFamily="34" charset="0"/>
                <a:ea typeface="標楷體" pitchFamily="65" charset="-120"/>
                <a:cs typeface="+mj-cs"/>
              </a:rPr>
              <a:t>判斷指定的路徑是否為檔案</a:t>
            </a:r>
            <a:endParaRPr kumimoji="0" lang="zh-TW" altLang="en-US" sz="2400" b="1" dirty="0" smtClean="0">
              <a:solidFill>
                <a:schemeClr val="accent5">
                  <a:lumMod val="75000"/>
                </a:schemeClr>
              </a:solidFill>
              <a:latin typeface="Arial" pitchFamily="34" charset="0"/>
              <a:ea typeface="標楷體" pitchFamily="65" charset="-120"/>
              <a:cs typeface="+mj-cs"/>
            </a:endParaRPr>
          </a:p>
        </p:txBody>
      </p:sp>
      <p:sp>
        <p:nvSpPr>
          <p:cNvPr id="9" name="Rectangle 3"/>
          <p:cNvSpPr>
            <a:spLocks noChangeArrowheads="1"/>
          </p:cNvSpPr>
          <p:nvPr/>
        </p:nvSpPr>
        <p:spPr bwMode="auto">
          <a:xfrm>
            <a:off x="899592" y="4293096"/>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is_file</a:t>
            </a:r>
            <a:r>
              <a:rPr lang="en-US" altLang="zh-TW" sz="2000" dirty="0" smtClean="0"/>
              <a:t>(string </a:t>
            </a:r>
            <a:r>
              <a:rPr lang="en-US" altLang="zh-TW" sz="2000" i="1" dirty="0" smtClean="0"/>
              <a:t>filename</a:t>
            </a:r>
            <a:r>
              <a:rPr lang="en-US" altLang="zh-TW" sz="2000" dirty="0" smtClean="0"/>
              <a:t>)</a:t>
            </a:r>
            <a:endParaRPr lang="zh-TW" altLang="zh-TW"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5-3-3	</a:t>
            </a:r>
            <a:r>
              <a:rPr lang="zh-TW" altLang="zh-TW" dirty="0" smtClean="0"/>
              <a:t>複製檔案</a:t>
            </a:r>
            <a:endParaRPr lang="zh-TW" altLang="en-US" dirty="0"/>
          </a:p>
        </p:txBody>
      </p:sp>
      <p:sp>
        <p:nvSpPr>
          <p:cNvPr id="6" name="內容版面配置區 5"/>
          <p:cNvSpPr>
            <a:spLocks noGrp="1"/>
          </p:cNvSpPr>
          <p:nvPr>
            <p:ph idx="1"/>
          </p:nvPr>
        </p:nvSpPr>
        <p:spPr/>
        <p:txBody>
          <a:bodyPr/>
          <a:lstStyle/>
          <a:p>
            <a:pPr>
              <a:buNone/>
            </a:pPr>
            <a:r>
              <a:rPr lang="en-US" altLang="zh-TW" dirty="0" smtClean="0"/>
              <a:t>	copy() </a:t>
            </a:r>
            <a:r>
              <a:rPr lang="zh-TW" altLang="zh-TW" dirty="0" smtClean="0"/>
              <a:t>函式可以用來複製檔案，其語法如下</a:t>
            </a:r>
            <a:r>
              <a:rPr lang="zh-TW" altLang="en-US" dirty="0" smtClean="0"/>
              <a:t>：</a:t>
            </a:r>
            <a:endParaRPr lang="en-US" altLang="zh-TW" dirty="0" smtClean="0"/>
          </a:p>
          <a:p>
            <a:pPr>
              <a:buNone/>
            </a:pPr>
            <a:endParaRPr lang="en-US" altLang="zh-TW" dirty="0" smtClean="0"/>
          </a:p>
          <a:p>
            <a:pPr>
              <a:buNone/>
            </a:pPr>
            <a:r>
              <a:rPr lang="en-US" altLang="zh-TW" dirty="0" smtClean="0"/>
              <a:t>	</a:t>
            </a:r>
            <a:r>
              <a:rPr lang="zh-TW" altLang="en-US" dirty="0" smtClean="0"/>
              <a:t>例如：</a:t>
            </a:r>
            <a:endParaRPr lang="en-US" altLang="zh-TW" dirty="0" smtClean="0"/>
          </a:p>
          <a:p>
            <a:pPr>
              <a:buNone/>
            </a:pPr>
            <a:endParaRPr lang="en-US" altLang="zh-TW" dirty="0" smtClean="0"/>
          </a:p>
          <a:p>
            <a:pPr>
              <a:buNone/>
            </a:pPr>
            <a:endParaRPr lang="en-US" altLang="zh-TW" dirty="0" smtClean="0"/>
          </a:p>
          <a:p>
            <a:pPr>
              <a:buNone/>
            </a:pPr>
            <a:endParaRPr lang="en-US" altLang="zh-TW" dirty="0" smtClean="0"/>
          </a:p>
          <a:p>
            <a:pPr>
              <a:buNone/>
            </a:pPr>
            <a:r>
              <a:rPr lang="en-US" altLang="zh-TW" dirty="0" smtClean="0"/>
              <a:t>	unlink() </a:t>
            </a:r>
            <a:r>
              <a:rPr lang="zh-TW" altLang="zh-TW" dirty="0" smtClean="0"/>
              <a:t>函式可以用來刪除檔案，其語法如下</a:t>
            </a:r>
            <a:r>
              <a:rPr lang="zh-TW" altLang="en-US" dirty="0" smtClean="0"/>
              <a:t>：</a:t>
            </a:r>
            <a:endParaRPr lang="zh-TW" altLang="en-US" dirty="0"/>
          </a:p>
        </p:txBody>
      </p:sp>
      <p:sp>
        <p:nvSpPr>
          <p:cNvPr id="7" name="Rectangle 3"/>
          <p:cNvSpPr>
            <a:spLocks noChangeArrowheads="1"/>
          </p:cNvSpPr>
          <p:nvPr/>
        </p:nvSpPr>
        <p:spPr bwMode="auto">
          <a:xfrm>
            <a:off x="899592" y="2204864"/>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smtClean="0"/>
              <a:t>copy(string </a:t>
            </a:r>
            <a:r>
              <a:rPr lang="en-US" altLang="zh-TW" sz="2000" i="1" dirty="0" smtClean="0"/>
              <a:t>source</a:t>
            </a:r>
            <a:r>
              <a:rPr lang="en-US" altLang="zh-TW" sz="2000" dirty="0" smtClean="0"/>
              <a:t>, string </a:t>
            </a:r>
            <a:r>
              <a:rPr lang="en-US" altLang="zh-TW" sz="2000" i="1" dirty="0" err="1" smtClean="0"/>
              <a:t>dest</a:t>
            </a:r>
            <a:r>
              <a:rPr lang="en-US" altLang="zh-TW" sz="2000" dirty="0" smtClean="0"/>
              <a:t>)</a:t>
            </a:r>
            <a:endParaRPr lang="zh-TW" altLang="zh-TW" sz="2000" dirty="0"/>
          </a:p>
        </p:txBody>
      </p:sp>
      <p:sp>
        <p:nvSpPr>
          <p:cNvPr id="8" name="Rectangle 3"/>
          <p:cNvSpPr>
            <a:spLocks noChangeArrowheads="1"/>
          </p:cNvSpPr>
          <p:nvPr/>
        </p:nvSpPr>
        <p:spPr bwMode="auto">
          <a:xfrm>
            <a:off x="899592" y="3068960"/>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smtClean="0"/>
              <a:t>copy("C:\\</a:t>
            </a:r>
            <a:r>
              <a:rPr lang="en-US" altLang="zh-TW" sz="2000" dirty="0" err="1" smtClean="0"/>
              <a:t>php</a:t>
            </a:r>
            <a:r>
              <a:rPr lang="en-US" altLang="zh-TW" sz="2000" dirty="0" smtClean="0"/>
              <a:t>\\license.txt", "license (new).txt")</a:t>
            </a:r>
            <a:endParaRPr lang="zh-TW" altLang="zh-TW" sz="2000" dirty="0"/>
          </a:p>
        </p:txBody>
      </p:sp>
      <p:sp>
        <p:nvSpPr>
          <p:cNvPr id="10" name="標題 4"/>
          <p:cNvSpPr txBox="1">
            <a:spLocks/>
          </p:cNvSpPr>
          <p:nvPr/>
        </p:nvSpPr>
        <p:spPr bwMode="auto">
          <a:xfrm>
            <a:off x="539552" y="3789040"/>
            <a:ext cx="8229600" cy="7389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just" eaLnBrk="0" hangingPunct="0"/>
            <a:r>
              <a:rPr kumimoji="0" lang="en-US" altLang="zh-TW" sz="2400" b="1" dirty="0" smtClean="0">
                <a:solidFill>
                  <a:schemeClr val="accent5">
                    <a:lumMod val="75000"/>
                  </a:schemeClr>
                </a:solidFill>
                <a:latin typeface="Arial" pitchFamily="34" charset="0"/>
                <a:ea typeface="標楷體" pitchFamily="65" charset="-120"/>
                <a:cs typeface="+mj-cs"/>
              </a:rPr>
              <a:t>5-3-4	</a:t>
            </a:r>
            <a:r>
              <a:rPr kumimoji="0" lang="zh-TW" altLang="zh-TW" sz="2400" b="1" dirty="0" smtClean="0">
                <a:solidFill>
                  <a:schemeClr val="accent5">
                    <a:lumMod val="75000"/>
                  </a:schemeClr>
                </a:solidFill>
                <a:latin typeface="Arial" pitchFamily="34" charset="0"/>
                <a:ea typeface="標楷體" pitchFamily="65" charset="-120"/>
                <a:cs typeface="+mj-cs"/>
              </a:rPr>
              <a:t>刪除檔案</a:t>
            </a:r>
            <a:endParaRPr kumimoji="0" lang="zh-TW" altLang="en-US" sz="2400" b="1" dirty="0">
              <a:solidFill>
                <a:schemeClr val="accent5">
                  <a:lumMod val="75000"/>
                </a:schemeClr>
              </a:solidFill>
              <a:latin typeface="Arial" pitchFamily="34" charset="0"/>
              <a:ea typeface="標楷體" pitchFamily="65" charset="-120"/>
              <a:cs typeface="+mj-cs"/>
            </a:endParaRPr>
          </a:p>
        </p:txBody>
      </p:sp>
      <p:sp>
        <p:nvSpPr>
          <p:cNvPr id="11" name="Rectangle 3"/>
          <p:cNvSpPr>
            <a:spLocks noChangeArrowheads="1"/>
          </p:cNvSpPr>
          <p:nvPr/>
        </p:nvSpPr>
        <p:spPr bwMode="auto">
          <a:xfrm>
            <a:off x="971600" y="4725144"/>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smtClean="0"/>
              <a:t>unlink(string </a:t>
            </a:r>
            <a:r>
              <a:rPr lang="en-US" altLang="zh-TW" sz="2000" i="1" dirty="0" smtClean="0"/>
              <a:t>filename</a:t>
            </a:r>
            <a:r>
              <a:rPr lang="en-US" altLang="zh-TW" sz="2000" dirty="0" smtClean="0"/>
              <a:t>)</a:t>
            </a:r>
            <a:endParaRPr lang="zh-TW" altLang="zh-TW"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5-3-5	</a:t>
            </a:r>
            <a:r>
              <a:rPr lang="zh-TW" altLang="zh-TW" dirty="0" smtClean="0"/>
              <a:t>變更檔案名稱</a:t>
            </a:r>
            <a:endParaRPr lang="zh-TW" altLang="en-US" dirty="0"/>
          </a:p>
        </p:txBody>
      </p:sp>
      <p:sp>
        <p:nvSpPr>
          <p:cNvPr id="3" name="內容版面配置區 2"/>
          <p:cNvSpPr>
            <a:spLocks noGrp="1"/>
          </p:cNvSpPr>
          <p:nvPr>
            <p:ph idx="1"/>
          </p:nvPr>
        </p:nvSpPr>
        <p:spPr/>
        <p:txBody>
          <a:bodyPr/>
          <a:lstStyle/>
          <a:p>
            <a:pPr>
              <a:buNone/>
            </a:pPr>
            <a:r>
              <a:rPr lang="en-US" altLang="zh-TW" dirty="0" smtClean="0"/>
              <a:t>	rename() </a:t>
            </a:r>
            <a:r>
              <a:rPr lang="zh-TW" altLang="zh-TW" dirty="0" smtClean="0"/>
              <a:t>函式可以用來變更檔案名稱或資料夾名稱，其語法如下</a:t>
            </a:r>
            <a:r>
              <a:rPr lang="zh-TW" altLang="en-US" dirty="0" smtClean="0"/>
              <a:t>：</a:t>
            </a:r>
            <a:endParaRPr lang="en-US" altLang="zh-TW" dirty="0" smtClean="0"/>
          </a:p>
          <a:p>
            <a:pPr>
              <a:buNone/>
            </a:pPr>
            <a:endParaRPr lang="en-US" altLang="zh-TW" dirty="0" smtClean="0"/>
          </a:p>
          <a:p>
            <a:pPr>
              <a:buNone/>
            </a:pPr>
            <a:r>
              <a:rPr lang="en-US" altLang="zh-TW" dirty="0" smtClean="0"/>
              <a:t>	</a:t>
            </a:r>
            <a:r>
              <a:rPr lang="zh-TW" altLang="en-US" dirty="0" smtClean="0"/>
              <a:t>例如：</a:t>
            </a:r>
            <a:endParaRPr lang="zh-TW" altLang="en-US" dirty="0"/>
          </a:p>
        </p:txBody>
      </p:sp>
      <p:sp>
        <p:nvSpPr>
          <p:cNvPr id="4" name="Rectangle 3"/>
          <p:cNvSpPr>
            <a:spLocks noChangeArrowheads="1"/>
          </p:cNvSpPr>
          <p:nvPr/>
        </p:nvSpPr>
        <p:spPr bwMode="auto">
          <a:xfrm>
            <a:off x="899592" y="2204864"/>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smtClean="0"/>
              <a:t>rename(string </a:t>
            </a:r>
            <a:r>
              <a:rPr lang="en-US" altLang="zh-TW" sz="2000" i="1" dirty="0" err="1" smtClean="0"/>
              <a:t>oldname</a:t>
            </a:r>
            <a:r>
              <a:rPr lang="en-US" altLang="zh-TW" sz="2000" dirty="0" smtClean="0"/>
              <a:t>, string </a:t>
            </a:r>
            <a:r>
              <a:rPr lang="en-US" altLang="zh-TW" sz="2000" i="1" dirty="0" err="1" smtClean="0"/>
              <a:t>newname</a:t>
            </a:r>
            <a:r>
              <a:rPr lang="en-US" altLang="zh-TW" sz="2000" dirty="0" smtClean="0"/>
              <a:t>)</a:t>
            </a:r>
            <a:endParaRPr lang="zh-TW" altLang="zh-TW" sz="2000" dirty="0"/>
          </a:p>
        </p:txBody>
      </p:sp>
      <p:sp>
        <p:nvSpPr>
          <p:cNvPr id="5" name="Rectangle 3"/>
          <p:cNvSpPr>
            <a:spLocks noChangeArrowheads="1"/>
          </p:cNvSpPr>
          <p:nvPr/>
        </p:nvSpPr>
        <p:spPr bwMode="auto">
          <a:xfrm>
            <a:off x="899592" y="3068960"/>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smtClean="0"/>
              <a:t>rename("temp.php", "temp.bak");</a:t>
            </a:r>
            <a:endParaRPr lang="zh-TW" altLang="zh-TW"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5-3-6	</a:t>
            </a:r>
            <a:r>
              <a:rPr lang="zh-TW" altLang="zh-TW" dirty="0" smtClean="0"/>
              <a:t>取得檔案屬性</a:t>
            </a:r>
            <a:endParaRPr lang="zh-TW" altLang="en-US" dirty="0"/>
          </a:p>
        </p:txBody>
      </p:sp>
      <p:sp>
        <p:nvSpPr>
          <p:cNvPr id="3" name="內容版面配置區 2"/>
          <p:cNvSpPr>
            <a:spLocks noGrp="1"/>
          </p:cNvSpPr>
          <p:nvPr>
            <p:ph idx="1"/>
          </p:nvPr>
        </p:nvSpPr>
        <p:spPr/>
        <p:txBody>
          <a:bodyPr/>
          <a:lstStyle/>
          <a:p>
            <a:pPr>
              <a:buNone/>
            </a:pPr>
            <a:r>
              <a:rPr lang="en-US" altLang="zh-TW" dirty="0" smtClean="0"/>
              <a:t>	PHP</a:t>
            </a:r>
            <a:r>
              <a:rPr lang="zh-TW" altLang="zh-TW" dirty="0" smtClean="0"/>
              <a:t>提供了下列幾個函式可以用來取得檔案屬性</a:t>
            </a:r>
            <a:r>
              <a:rPr lang="zh-TW" altLang="en-US" dirty="0" smtClean="0"/>
              <a:t>。</a:t>
            </a:r>
            <a:endParaRPr lang="en-US" altLang="zh-TW" dirty="0" smtClean="0"/>
          </a:p>
          <a:p>
            <a:pPr lvl="1">
              <a:buFont typeface="Wingdings" panose="05000000000000000000" pitchFamily="2" charset="2"/>
              <a:buChar char="Ø"/>
            </a:pPr>
            <a:r>
              <a:rPr lang="en-US" altLang="zh-TW" dirty="0" err="1" smtClean="0"/>
              <a:t>fileatime</a:t>
            </a:r>
            <a:r>
              <a:rPr lang="en-US" altLang="zh-TW" dirty="0" smtClean="0"/>
              <a:t>(string </a:t>
            </a:r>
            <a:r>
              <a:rPr lang="en-US" altLang="zh-TW" i="1" dirty="0" smtClean="0"/>
              <a:t>filename</a:t>
            </a:r>
            <a:r>
              <a:rPr lang="en-US" altLang="zh-TW" dirty="0" smtClean="0"/>
              <a:t>)</a:t>
            </a:r>
            <a:endParaRPr lang="zh-TW" altLang="zh-TW" dirty="0" smtClean="0"/>
          </a:p>
          <a:p>
            <a:pPr lvl="1">
              <a:buFont typeface="Wingdings" panose="05000000000000000000" pitchFamily="2" charset="2"/>
              <a:buChar char="Ø"/>
            </a:pPr>
            <a:r>
              <a:rPr lang="en-US" altLang="zh-TW" dirty="0" err="1" smtClean="0"/>
              <a:t>filectime</a:t>
            </a:r>
            <a:r>
              <a:rPr lang="en-US" altLang="zh-TW" dirty="0" smtClean="0"/>
              <a:t>(string </a:t>
            </a:r>
            <a:r>
              <a:rPr lang="en-US" altLang="zh-TW" i="1" dirty="0" smtClean="0"/>
              <a:t>filename</a:t>
            </a:r>
            <a:r>
              <a:rPr lang="en-US" altLang="zh-TW" dirty="0" smtClean="0"/>
              <a:t>)</a:t>
            </a:r>
            <a:endParaRPr lang="zh-TW" altLang="zh-TW" dirty="0" smtClean="0"/>
          </a:p>
          <a:p>
            <a:pPr lvl="1">
              <a:buFont typeface="Wingdings" panose="05000000000000000000" pitchFamily="2" charset="2"/>
              <a:buChar char="Ø"/>
            </a:pPr>
            <a:r>
              <a:rPr lang="en-US" altLang="zh-TW" dirty="0" err="1" smtClean="0"/>
              <a:t>filemtime</a:t>
            </a:r>
            <a:r>
              <a:rPr lang="en-US" altLang="zh-TW" dirty="0" smtClean="0"/>
              <a:t>(string </a:t>
            </a:r>
            <a:r>
              <a:rPr lang="en-US" altLang="zh-TW" i="1" dirty="0" smtClean="0"/>
              <a:t>filename</a:t>
            </a:r>
            <a:r>
              <a:rPr lang="en-US" altLang="zh-TW" dirty="0" smtClean="0"/>
              <a:t>)</a:t>
            </a:r>
            <a:endParaRPr lang="zh-TW" altLang="zh-TW" dirty="0" smtClean="0"/>
          </a:p>
          <a:p>
            <a:pPr lvl="1">
              <a:buFont typeface="Wingdings" panose="05000000000000000000" pitchFamily="2" charset="2"/>
              <a:buChar char="Ø"/>
            </a:pPr>
            <a:r>
              <a:rPr lang="en-US" altLang="zh-TW" dirty="0" err="1" smtClean="0"/>
              <a:t>filesize</a:t>
            </a:r>
            <a:r>
              <a:rPr lang="en-US" altLang="zh-TW" dirty="0" smtClean="0"/>
              <a:t>(string </a:t>
            </a:r>
            <a:r>
              <a:rPr lang="en-US" altLang="zh-TW" i="1" dirty="0" smtClean="0"/>
              <a:t>filename</a:t>
            </a:r>
            <a:r>
              <a:rPr lang="en-US" altLang="zh-TW" dirty="0" smtClean="0"/>
              <a:t>)</a:t>
            </a:r>
            <a:endParaRPr lang="zh-TW" altLang="zh-TW" dirty="0" smtClean="0"/>
          </a:p>
          <a:p>
            <a:pPr lvl="1">
              <a:buFont typeface="Wingdings" panose="05000000000000000000" pitchFamily="2" charset="2"/>
              <a:buChar char="Ø"/>
            </a:pPr>
            <a:r>
              <a:rPr lang="en-US" altLang="zh-TW" dirty="0" err="1" smtClean="0"/>
              <a:t>is_readable</a:t>
            </a:r>
            <a:r>
              <a:rPr lang="en-US" altLang="zh-TW" dirty="0" smtClean="0"/>
              <a:t>(string </a:t>
            </a:r>
            <a:r>
              <a:rPr lang="en-US" altLang="zh-TW" i="1" dirty="0" smtClean="0"/>
              <a:t>filename</a:t>
            </a:r>
            <a:r>
              <a:rPr lang="en-US" altLang="zh-TW" dirty="0" smtClean="0"/>
              <a:t>)</a:t>
            </a:r>
            <a:endParaRPr lang="zh-TW" altLang="zh-TW" dirty="0" smtClean="0"/>
          </a:p>
          <a:p>
            <a:pPr lvl="1">
              <a:buFont typeface="Wingdings" panose="05000000000000000000" pitchFamily="2" charset="2"/>
              <a:buChar char="Ø"/>
            </a:pPr>
            <a:r>
              <a:rPr lang="en-US" altLang="zh-TW" dirty="0" err="1" smtClean="0"/>
              <a:t>is_writable</a:t>
            </a:r>
            <a:r>
              <a:rPr lang="en-US" altLang="zh-TW" dirty="0" smtClean="0"/>
              <a:t>(string </a:t>
            </a:r>
            <a:r>
              <a:rPr lang="en-US" altLang="zh-TW" i="1" dirty="0" smtClean="0"/>
              <a:t>filename</a:t>
            </a:r>
            <a:r>
              <a:rPr lang="en-US" altLang="zh-TW" dirty="0" smtClean="0"/>
              <a:t>)</a:t>
            </a:r>
            <a:endParaRPr lang="zh-TW" altLang="zh-TW" dirty="0" smtClean="0"/>
          </a:p>
          <a:p>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內容版面配置區 4"/>
          <p:cNvSpPr>
            <a:spLocks noGrp="1"/>
          </p:cNvSpPr>
          <p:nvPr>
            <p:ph idx="1"/>
          </p:nvPr>
        </p:nvSpPr>
        <p:spPr/>
        <p:txBody>
          <a:bodyPr/>
          <a:lstStyle/>
          <a:p>
            <a:r>
              <a:rPr lang="en-US" altLang="zh-TW" dirty="0" smtClean="0"/>
              <a:t>&lt;&lt;</a:t>
            </a:r>
            <a:r>
              <a:rPr lang="zh-TW" altLang="zh-TW" dirty="0" smtClean="0"/>
              <a:t>取得檔案屬性</a:t>
            </a:r>
            <a:r>
              <a:rPr lang="zh-TW" altLang="en-US" dirty="0" smtClean="0"/>
              <a:t>範例</a:t>
            </a:r>
            <a:r>
              <a:rPr lang="en-US" altLang="zh-TW" dirty="0" smtClean="0"/>
              <a:t>&gt;&gt;</a:t>
            </a:r>
            <a:endParaRPr lang="zh-TW" altLang="en-US" dirty="0"/>
          </a:p>
        </p:txBody>
      </p:sp>
      <p:sp>
        <p:nvSpPr>
          <p:cNvPr id="2" name="矩形 1"/>
          <p:cNvSpPr/>
          <p:nvPr/>
        </p:nvSpPr>
        <p:spPr>
          <a:xfrm>
            <a:off x="395536" y="1582341"/>
            <a:ext cx="8424936" cy="1815882"/>
          </a:xfrm>
          <a:prstGeom prst="rect">
            <a:avLst/>
          </a:prstGeom>
        </p:spPr>
        <p:txBody>
          <a:bodyPr wrap="square">
            <a:spAutoFit/>
          </a:bodyPr>
          <a:lstStyle/>
          <a:p>
            <a:r>
              <a:rPr lang="en-US" altLang="zh-TW" sz="1600" dirty="0"/>
              <a:t>&lt;?</a:t>
            </a:r>
            <a:r>
              <a:rPr lang="en-US" altLang="zh-TW" sz="1600" dirty="0" err="1"/>
              <a:t>php</a:t>
            </a:r>
            <a:endParaRPr lang="zh-TW" altLang="zh-TW" sz="1600" dirty="0"/>
          </a:p>
          <a:p>
            <a:r>
              <a:rPr lang="en-US" altLang="zh-TW" sz="1600" dirty="0"/>
              <a:t>  $filename = </a:t>
            </a:r>
            <a:r>
              <a:rPr lang="en-US" altLang="zh-TW" sz="1600" dirty="0" err="1"/>
              <a:t>basename</a:t>
            </a:r>
            <a:r>
              <a:rPr lang="en-US" altLang="zh-TW" sz="1600" dirty="0"/>
              <a:t>($_SERVER['PHP_SELF']);</a:t>
            </a:r>
            <a:endParaRPr lang="zh-TW" altLang="zh-TW" sz="1600" dirty="0"/>
          </a:p>
          <a:p>
            <a:r>
              <a:rPr lang="en-US" altLang="zh-TW" sz="1600" dirty="0"/>
              <a:t>  echo '</a:t>
            </a:r>
            <a:r>
              <a:rPr lang="zh-TW" altLang="zh-TW" sz="1600" dirty="0"/>
              <a:t>目前網頁的建立時間：</a:t>
            </a:r>
            <a:r>
              <a:rPr lang="en-US" altLang="zh-TW" sz="1600" dirty="0"/>
              <a:t>'.</a:t>
            </a:r>
            <a:r>
              <a:rPr lang="en-US" altLang="zh-TW" sz="1600" dirty="0" err="1"/>
              <a:t>gmdate</a:t>
            </a:r>
            <a:r>
              <a:rPr lang="en-US" altLang="zh-TW" sz="1600" dirty="0"/>
              <a:t>("Y-m-d H:i:s", </a:t>
            </a:r>
            <a:r>
              <a:rPr lang="en-US" altLang="zh-TW" sz="1600" b="1" dirty="0" err="1"/>
              <a:t>filectime</a:t>
            </a:r>
            <a:r>
              <a:rPr lang="en-US" altLang="zh-TW" sz="1600" b="1" dirty="0"/>
              <a:t>($filename)</a:t>
            </a:r>
            <a:r>
              <a:rPr lang="en-US" altLang="zh-TW" sz="1600" dirty="0"/>
              <a:t>).'&lt;</a:t>
            </a:r>
            <a:r>
              <a:rPr lang="en-US" altLang="zh-TW" sz="1600" dirty="0" err="1"/>
              <a:t>br</a:t>
            </a:r>
            <a:r>
              <a:rPr lang="en-US" altLang="zh-TW" sz="1600" dirty="0"/>
              <a:t>&gt;';</a:t>
            </a:r>
            <a:endParaRPr lang="zh-TW" altLang="zh-TW" sz="1600" dirty="0"/>
          </a:p>
          <a:p>
            <a:r>
              <a:rPr lang="en-US" altLang="zh-TW" sz="1600" dirty="0"/>
              <a:t>  echo '</a:t>
            </a:r>
            <a:r>
              <a:rPr lang="zh-TW" altLang="zh-TW" sz="1600" dirty="0"/>
              <a:t>目前網頁的最後存取時間：</a:t>
            </a:r>
            <a:r>
              <a:rPr lang="en-US" altLang="zh-TW" sz="1600" dirty="0"/>
              <a:t>'.</a:t>
            </a:r>
            <a:r>
              <a:rPr lang="en-US" altLang="zh-TW" sz="1600" dirty="0" err="1"/>
              <a:t>gmdate</a:t>
            </a:r>
            <a:r>
              <a:rPr lang="en-US" altLang="zh-TW" sz="1600" dirty="0"/>
              <a:t>("Y-m-d H:i:s", </a:t>
            </a:r>
            <a:r>
              <a:rPr lang="en-US" altLang="zh-TW" sz="1600" b="1" dirty="0" err="1"/>
              <a:t>fileatime</a:t>
            </a:r>
            <a:r>
              <a:rPr lang="en-US" altLang="zh-TW" sz="1600" b="1" dirty="0"/>
              <a:t>($filename)</a:t>
            </a:r>
            <a:r>
              <a:rPr lang="en-US" altLang="zh-TW" sz="1600" dirty="0"/>
              <a:t>).'&lt;</a:t>
            </a:r>
            <a:r>
              <a:rPr lang="en-US" altLang="zh-TW" sz="1600" dirty="0" err="1"/>
              <a:t>br</a:t>
            </a:r>
            <a:r>
              <a:rPr lang="en-US" altLang="zh-TW" sz="1600" dirty="0"/>
              <a:t>&gt;';</a:t>
            </a:r>
            <a:endParaRPr lang="zh-TW" altLang="zh-TW" sz="1600" dirty="0"/>
          </a:p>
          <a:p>
            <a:r>
              <a:rPr lang="en-US" altLang="zh-TW" sz="1600" dirty="0"/>
              <a:t>  echo '</a:t>
            </a:r>
            <a:r>
              <a:rPr lang="zh-TW" altLang="zh-TW" sz="1600" dirty="0"/>
              <a:t>目前網頁的修改時間：</a:t>
            </a:r>
            <a:r>
              <a:rPr lang="en-US" altLang="zh-TW" sz="1600" dirty="0"/>
              <a:t>'.</a:t>
            </a:r>
            <a:r>
              <a:rPr lang="en-US" altLang="zh-TW" sz="1600" dirty="0" err="1"/>
              <a:t>gmdate</a:t>
            </a:r>
            <a:r>
              <a:rPr lang="en-US" altLang="zh-TW" sz="1600" dirty="0"/>
              <a:t>("Y-m-d H:i:s", </a:t>
            </a:r>
            <a:r>
              <a:rPr lang="en-US" altLang="zh-TW" sz="1600" b="1" dirty="0" err="1"/>
              <a:t>filemtime</a:t>
            </a:r>
            <a:r>
              <a:rPr lang="en-US" altLang="zh-TW" sz="1600" b="1" dirty="0"/>
              <a:t>($filename)</a:t>
            </a:r>
            <a:r>
              <a:rPr lang="en-US" altLang="zh-TW" sz="1600" dirty="0"/>
              <a:t>).'&lt;</a:t>
            </a:r>
            <a:r>
              <a:rPr lang="en-US" altLang="zh-TW" sz="1600" dirty="0" err="1"/>
              <a:t>br</a:t>
            </a:r>
            <a:r>
              <a:rPr lang="en-US" altLang="zh-TW" sz="1600" dirty="0"/>
              <a:t>&gt;';</a:t>
            </a:r>
            <a:endParaRPr lang="zh-TW" altLang="zh-TW" sz="1600" dirty="0"/>
          </a:p>
          <a:p>
            <a:r>
              <a:rPr lang="en-US" altLang="zh-TW" sz="1600" dirty="0"/>
              <a:t>  echo '</a:t>
            </a:r>
            <a:r>
              <a:rPr lang="zh-TW" altLang="zh-TW" sz="1600" dirty="0"/>
              <a:t>目前網頁的檔案大小：</a:t>
            </a:r>
            <a:r>
              <a:rPr lang="en-US" altLang="zh-TW" sz="1600" dirty="0"/>
              <a:t>'.</a:t>
            </a:r>
            <a:r>
              <a:rPr lang="en-US" altLang="zh-TW" sz="1600" b="1" dirty="0" err="1"/>
              <a:t>filesize</a:t>
            </a:r>
            <a:r>
              <a:rPr lang="en-US" altLang="zh-TW" sz="1600" b="1" dirty="0"/>
              <a:t>($filename)</a:t>
            </a:r>
            <a:r>
              <a:rPr lang="en-US" altLang="zh-TW" sz="1600" dirty="0"/>
              <a:t>.'</a:t>
            </a:r>
            <a:r>
              <a:rPr lang="zh-TW" altLang="zh-TW" sz="1600" dirty="0"/>
              <a:t>位元組</a:t>
            </a:r>
            <a:r>
              <a:rPr lang="en-US" altLang="zh-TW" sz="1600" dirty="0"/>
              <a:t>';	</a:t>
            </a:r>
            <a:endParaRPr lang="zh-TW" altLang="zh-TW" sz="1600" dirty="0"/>
          </a:p>
          <a:p>
            <a:r>
              <a:rPr lang="en-US" altLang="zh-TW" sz="1600" dirty="0"/>
              <a:t>?&gt;</a:t>
            </a:r>
            <a:endParaRPr lang="zh-TW" altLang="en-US" sz="1600" dirty="0"/>
          </a:p>
        </p:txBody>
      </p:sp>
      <p:pic>
        <p:nvPicPr>
          <p:cNvPr id="7" name="圖片 6"/>
          <p:cNvPicPr/>
          <p:nvPr/>
        </p:nvPicPr>
        <p:blipFill>
          <a:blip r:embed="rId2"/>
          <a:stretch>
            <a:fillRect/>
          </a:stretch>
        </p:blipFill>
        <p:spPr>
          <a:xfrm>
            <a:off x="2915816" y="3573016"/>
            <a:ext cx="3600400" cy="208823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5-4 </a:t>
            </a:r>
            <a:r>
              <a:rPr lang="zh-TW" altLang="zh-TW" dirty="0" smtClean="0"/>
              <a:t>讀取伺服器端的文字檔</a:t>
            </a:r>
            <a:endParaRPr lang="zh-TW" altLang="en-US" dirty="0"/>
          </a:p>
        </p:txBody>
      </p:sp>
      <p:sp>
        <p:nvSpPr>
          <p:cNvPr id="4" name="內容版面配置區 3"/>
          <p:cNvSpPr>
            <a:spLocks noGrp="1"/>
          </p:cNvSpPr>
          <p:nvPr>
            <p:ph idx="1"/>
          </p:nvPr>
        </p:nvSpPr>
        <p:spPr/>
        <p:txBody>
          <a:bodyPr/>
          <a:lstStyle/>
          <a:p>
            <a:pPr>
              <a:buNone/>
            </a:pPr>
            <a:r>
              <a:rPr lang="en-US" altLang="zh-TW" dirty="0" smtClean="0"/>
              <a:t>	</a:t>
            </a:r>
            <a:r>
              <a:rPr lang="zh-TW" altLang="zh-TW" dirty="0" smtClean="0"/>
              <a:t>使用</a:t>
            </a:r>
            <a:r>
              <a:rPr lang="en-US" altLang="zh-TW" dirty="0" err="1" smtClean="0"/>
              <a:t>fread</a:t>
            </a:r>
            <a:r>
              <a:rPr lang="en-US" altLang="zh-TW" dirty="0" smtClean="0"/>
              <a:t>() </a:t>
            </a:r>
            <a:r>
              <a:rPr lang="zh-TW" altLang="zh-TW" dirty="0" smtClean="0"/>
              <a:t>函式讀取文字檔的流程為「開啟檔案」→「讀取檔案」→「關閉檔案」，</a:t>
            </a:r>
            <a:r>
              <a:rPr lang="zh-TW" altLang="en-US" dirty="0" smtClean="0"/>
              <a:t>例如：</a:t>
            </a:r>
            <a:endParaRPr lang="zh-TW" altLang="en-US" dirty="0"/>
          </a:p>
        </p:txBody>
      </p:sp>
      <p:sp>
        <p:nvSpPr>
          <p:cNvPr id="5" name="文字版面配置區 4"/>
          <p:cNvSpPr>
            <a:spLocks noGrp="1"/>
          </p:cNvSpPr>
          <p:nvPr>
            <p:ph type="body" idx="13"/>
          </p:nvPr>
        </p:nvSpPr>
        <p:spPr/>
        <p:txBody>
          <a:bodyPr/>
          <a:lstStyle/>
          <a:p>
            <a:r>
              <a:rPr lang="en-US" altLang="zh-TW" dirty="0" smtClean="0"/>
              <a:t>5-4-1</a:t>
            </a:r>
            <a:r>
              <a:rPr lang="en-US" altLang="zh-TW" dirty="0"/>
              <a:t>	</a:t>
            </a:r>
            <a:r>
              <a:rPr lang="zh-TW" altLang="zh-TW" dirty="0"/>
              <a:t>使用</a:t>
            </a:r>
            <a:r>
              <a:rPr lang="en-US" altLang="zh-TW" dirty="0"/>
              <a:t>fread() </a:t>
            </a:r>
            <a:r>
              <a:rPr lang="zh-TW" altLang="zh-TW" dirty="0"/>
              <a:t>函式讀取文字檔</a:t>
            </a:r>
            <a:endParaRPr lang="zh-TW" altLang="en-US" dirty="0"/>
          </a:p>
        </p:txBody>
      </p:sp>
      <p:pic>
        <p:nvPicPr>
          <p:cNvPr id="8194" name="Picture 2"/>
          <p:cNvPicPr>
            <a:picLocks noChangeAspect="1" noChangeArrowheads="1"/>
          </p:cNvPicPr>
          <p:nvPr/>
        </p:nvPicPr>
        <p:blipFill>
          <a:blip r:embed="rId2" cstate="email"/>
          <a:srcRect/>
          <a:stretch>
            <a:fillRect/>
          </a:stretch>
        </p:blipFill>
        <p:spPr bwMode="auto">
          <a:xfrm>
            <a:off x="899591" y="3068960"/>
            <a:ext cx="4838655" cy="3312368"/>
          </a:xfrm>
          <a:prstGeom prst="rect">
            <a:avLst/>
          </a:prstGeom>
          <a:noFill/>
          <a:ln w="9525">
            <a:noFill/>
            <a:miter lim="800000"/>
            <a:headEnd/>
            <a:tailEnd/>
          </a:ln>
        </p:spPr>
      </p:pic>
      <p:pic>
        <p:nvPicPr>
          <p:cNvPr id="7" name="圖片 6"/>
          <p:cNvPicPr/>
          <p:nvPr/>
        </p:nvPicPr>
        <p:blipFill>
          <a:blip r:embed="rId3" cstate="print">
            <a:extLst>
              <a:ext uri="{28A0092B-C50C-407E-A947-70E740481C1C}">
                <a14:useLocalDpi xmlns:a14="http://schemas.microsoft.com/office/drawing/2010/main" val="0"/>
              </a:ext>
            </a:extLst>
          </a:blip>
          <a:stretch>
            <a:fillRect/>
          </a:stretch>
        </p:blipFill>
        <p:spPr>
          <a:xfrm>
            <a:off x="5891402" y="4509120"/>
            <a:ext cx="2425013" cy="158609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5</a:t>
            </a:r>
            <a:r>
              <a:rPr lang="en-US" altLang="zh-TW" dirty="0" smtClean="0"/>
              <a:t>-4-2	</a:t>
            </a:r>
            <a:r>
              <a:rPr lang="zh-TW" altLang="zh-TW" dirty="0" smtClean="0"/>
              <a:t>使用</a:t>
            </a:r>
            <a:r>
              <a:rPr lang="en-US" altLang="zh-TW" dirty="0" err="1" smtClean="0"/>
              <a:t>fgets</a:t>
            </a:r>
            <a:r>
              <a:rPr lang="en-US" altLang="zh-TW" dirty="0" smtClean="0"/>
              <a:t>() </a:t>
            </a:r>
            <a:r>
              <a:rPr lang="zh-TW" altLang="zh-TW" dirty="0" smtClean="0"/>
              <a:t>函式讀取文字檔</a:t>
            </a:r>
            <a:endParaRPr lang="zh-TW" altLang="en-US" dirty="0"/>
          </a:p>
        </p:txBody>
      </p:sp>
      <p:sp>
        <p:nvSpPr>
          <p:cNvPr id="4" name="內容版面配置區 3"/>
          <p:cNvSpPr>
            <a:spLocks noGrp="1"/>
          </p:cNvSpPr>
          <p:nvPr>
            <p:ph idx="1"/>
          </p:nvPr>
        </p:nvSpPr>
        <p:spPr>
          <a:xfrm>
            <a:off x="493204" y="1814090"/>
            <a:ext cx="8229600" cy="4525963"/>
          </a:xfrm>
        </p:spPr>
        <p:txBody>
          <a:bodyPr/>
          <a:lstStyle/>
          <a:p>
            <a:pPr>
              <a:buNone/>
            </a:pPr>
            <a:r>
              <a:rPr lang="en-US" altLang="zh-TW" dirty="0" smtClean="0"/>
              <a:t>	</a:t>
            </a:r>
            <a:r>
              <a:rPr lang="en-US" altLang="zh-TW" dirty="0" err="1" smtClean="0"/>
              <a:t>fgets</a:t>
            </a:r>
            <a:r>
              <a:rPr lang="en-US" altLang="zh-TW" dirty="0" smtClean="0"/>
              <a:t>() </a:t>
            </a:r>
            <a:r>
              <a:rPr lang="zh-TW" altLang="zh-TW" dirty="0" smtClean="0"/>
              <a:t>函式可以從檔案指標處讀取一行資料，其語法如下：</a:t>
            </a:r>
            <a:endParaRPr lang="en-US" altLang="zh-TW" dirty="0" smtClean="0"/>
          </a:p>
          <a:p>
            <a:pPr>
              <a:buNone/>
            </a:pPr>
            <a:endParaRPr lang="en-US" altLang="zh-TW" dirty="0" smtClean="0"/>
          </a:p>
          <a:p>
            <a:pPr>
              <a:buNone/>
            </a:pPr>
            <a:r>
              <a:rPr lang="en-US" altLang="zh-TW" dirty="0" smtClean="0"/>
              <a:t>	</a:t>
            </a:r>
            <a:r>
              <a:rPr lang="zh-TW" altLang="zh-TW" dirty="0" smtClean="0"/>
              <a:t>下面是一個例子</a:t>
            </a:r>
            <a:r>
              <a:rPr lang="zh-TW" altLang="en-US" dirty="0" smtClean="0"/>
              <a:t>：</a:t>
            </a:r>
            <a:endParaRPr lang="en-US" altLang="zh-TW" dirty="0" smtClean="0"/>
          </a:p>
          <a:p>
            <a:pPr>
              <a:buNone/>
            </a:pPr>
            <a:endParaRPr lang="zh-TW" altLang="zh-TW" dirty="0" smtClean="0"/>
          </a:p>
          <a:p>
            <a:endParaRPr lang="zh-TW" altLang="en-US" dirty="0"/>
          </a:p>
        </p:txBody>
      </p:sp>
      <p:sp>
        <p:nvSpPr>
          <p:cNvPr id="8" name="Rectangle 3"/>
          <p:cNvSpPr>
            <a:spLocks noChangeArrowheads="1"/>
          </p:cNvSpPr>
          <p:nvPr/>
        </p:nvSpPr>
        <p:spPr bwMode="auto">
          <a:xfrm>
            <a:off x="899592" y="2204864"/>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fgets</a:t>
            </a:r>
            <a:r>
              <a:rPr lang="en-US" altLang="zh-TW" sz="2000" dirty="0" smtClean="0"/>
              <a:t>(resource </a:t>
            </a:r>
            <a:r>
              <a:rPr lang="en-US" altLang="zh-TW" sz="2000" i="1" dirty="0" smtClean="0"/>
              <a:t>handle</a:t>
            </a:r>
            <a:r>
              <a:rPr lang="en-US" altLang="zh-TW" sz="2000" dirty="0" smtClean="0"/>
              <a:t>)</a:t>
            </a:r>
            <a:endParaRPr lang="zh-TW" altLang="zh-TW" sz="2000" dirty="0"/>
          </a:p>
        </p:txBody>
      </p:sp>
      <p:pic>
        <p:nvPicPr>
          <p:cNvPr id="9219" name="Picture 3"/>
          <p:cNvPicPr>
            <a:picLocks noChangeAspect="1" noChangeArrowheads="1"/>
          </p:cNvPicPr>
          <p:nvPr/>
        </p:nvPicPr>
        <p:blipFill>
          <a:blip r:embed="rId2" cstate="email"/>
          <a:srcRect/>
          <a:stretch>
            <a:fillRect/>
          </a:stretch>
        </p:blipFill>
        <p:spPr bwMode="auto">
          <a:xfrm>
            <a:off x="971600" y="3076692"/>
            <a:ext cx="4897514" cy="2440540"/>
          </a:xfrm>
          <a:prstGeom prst="rect">
            <a:avLst/>
          </a:prstGeom>
          <a:noFill/>
          <a:ln w="9525">
            <a:noFill/>
            <a:miter lim="800000"/>
            <a:headEnd/>
            <a:tailEnd/>
          </a:ln>
        </p:spPr>
      </p:pic>
      <p:pic>
        <p:nvPicPr>
          <p:cNvPr id="9" name="圖片 8"/>
          <p:cNvPicPr/>
          <p:nvPr/>
        </p:nvPicPr>
        <p:blipFill>
          <a:blip r:embed="rId3" cstate="print">
            <a:extLst>
              <a:ext uri="{28A0092B-C50C-407E-A947-70E740481C1C}">
                <a14:useLocalDpi xmlns:a14="http://schemas.microsoft.com/office/drawing/2010/main" val="0"/>
              </a:ext>
            </a:extLst>
          </a:blip>
          <a:stretch>
            <a:fillRect/>
          </a:stretch>
        </p:blipFill>
        <p:spPr>
          <a:xfrm>
            <a:off x="6012160" y="3789040"/>
            <a:ext cx="2448272" cy="151408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5</a:t>
            </a:r>
            <a:r>
              <a:rPr lang="en-US" altLang="zh-TW" dirty="0" smtClean="0"/>
              <a:t>-4-3	</a:t>
            </a:r>
            <a:r>
              <a:rPr lang="zh-TW" altLang="zh-TW" dirty="0" smtClean="0"/>
              <a:t>使用</a:t>
            </a:r>
            <a:r>
              <a:rPr lang="en-US" altLang="zh-TW" dirty="0" err="1" smtClean="0"/>
              <a:t>file_get_contents</a:t>
            </a:r>
            <a:r>
              <a:rPr lang="en-US" altLang="zh-TW" dirty="0" smtClean="0"/>
              <a:t>() </a:t>
            </a:r>
            <a:r>
              <a:rPr lang="zh-TW" altLang="zh-TW" dirty="0" smtClean="0"/>
              <a:t>函式讀取文字檔</a:t>
            </a:r>
            <a:endParaRPr lang="zh-TW" altLang="en-US" dirty="0"/>
          </a:p>
        </p:txBody>
      </p:sp>
      <p:sp>
        <p:nvSpPr>
          <p:cNvPr id="4" name="內容版面配置區 3"/>
          <p:cNvSpPr>
            <a:spLocks noGrp="1"/>
          </p:cNvSpPr>
          <p:nvPr>
            <p:ph idx="1"/>
          </p:nvPr>
        </p:nvSpPr>
        <p:spPr/>
        <p:txBody>
          <a:bodyPr/>
          <a:lstStyle/>
          <a:p>
            <a:pPr>
              <a:buNone/>
            </a:pPr>
            <a:r>
              <a:rPr lang="en-US" altLang="zh-TW" dirty="0" smtClean="0"/>
              <a:t>	</a:t>
            </a:r>
            <a:r>
              <a:rPr lang="en-US" altLang="zh-TW" dirty="0" err="1" smtClean="0"/>
              <a:t>file_get_contents</a:t>
            </a:r>
            <a:r>
              <a:rPr lang="en-US" altLang="zh-TW" dirty="0" smtClean="0"/>
              <a:t>() </a:t>
            </a:r>
            <a:r>
              <a:rPr lang="zh-TW" altLang="zh-TW" dirty="0" smtClean="0"/>
              <a:t>函式無須經過開啟檔案及關閉檔案的動作即可讀取檔案全部內容，其語法如下：</a:t>
            </a:r>
            <a:endParaRPr lang="en-US" altLang="zh-TW" dirty="0" smtClean="0"/>
          </a:p>
          <a:p>
            <a:pPr>
              <a:buNone/>
            </a:pPr>
            <a:endParaRPr lang="en-US" altLang="zh-TW" dirty="0" smtClean="0"/>
          </a:p>
          <a:p>
            <a:pPr>
              <a:buNone/>
            </a:pPr>
            <a:r>
              <a:rPr lang="en-US" altLang="zh-TW" dirty="0" smtClean="0"/>
              <a:t>	</a:t>
            </a:r>
            <a:r>
              <a:rPr lang="zh-TW" altLang="zh-TW" dirty="0" smtClean="0"/>
              <a:t>下面是一個例子</a:t>
            </a:r>
            <a:r>
              <a:rPr lang="zh-TW" altLang="en-US" dirty="0" smtClean="0"/>
              <a:t>：</a:t>
            </a:r>
            <a:endParaRPr lang="en-US" altLang="zh-TW" dirty="0" smtClean="0"/>
          </a:p>
          <a:p>
            <a:pPr>
              <a:buNone/>
            </a:pPr>
            <a:endParaRPr lang="zh-TW" altLang="zh-TW" dirty="0" smtClean="0"/>
          </a:p>
          <a:p>
            <a:endParaRPr lang="zh-TW" altLang="en-US" dirty="0"/>
          </a:p>
        </p:txBody>
      </p:sp>
      <p:sp>
        <p:nvSpPr>
          <p:cNvPr id="8" name="Rectangle 3"/>
          <p:cNvSpPr>
            <a:spLocks noChangeArrowheads="1"/>
          </p:cNvSpPr>
          <p:nvPr/>
        </p:nvSpPr>
        <p:spPr bwMode="auto">
          <a:xfrm>
            <a:off x="899592" y="2492896"/>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file_get_contents</a:t>
            </a:r>
            <a:r>
              <a:rPr lang="en-US" altLang="zh-TW" sz="2000" dirty="0" smtClean="0"/>
              <a:t>(string </a:t>
            </a:r>
            <a:r>
              <a:rPr lang="en-US" altLang="zh-TW" sz="2000" i="1" dirty="0" smtClean="0"/>
              <a:t>filename</a:t>
            </a:r>
            <a:r>
              <a:rPr lang="en-US" altLang="zh-TW" sz="2000" dirty="0" smtClean="0"/>
              <a:t>)</a:t>
            </a:r>
            <a:endParaRPr lang="zh-TW" altLang="zh-TW" sz="2000" dirty="0"/>
          </a:p>
        </p:txBody>
      </p:sp>
      <p:pic>
        <p:nvPicPr>
          <p:cNvPr id="10242" name="Picture 2"/>
          <p:cNvPicPr>
            <a:picLocks noChangeAspect="1" noChangeArrowheads="1"/>
          </p:cNvPicPr>
          <p:nvPr/>
        </p:nvPicPr>
        <p:blipFill>
          <a:blip r:embed="rId2" cstate="email"/>
          <a:srcRect/>
          <a:stretch>
            <a:fillRect/>
          </a:stretch>
        </p:blipFill>
        <p:spPr bwMode="auto">
          <a:xfrm>
            <a:off x="899592" y="3356992"/>
            <a:ext cx="4551635" cy="854638"/>
          </a:xfrm>
          <a:prstGeom prst="rect">
            <a:avLst/>
          </a:prstGeom>
          <a:noFill/>
          <a:ln w="9525">
            <a:noFill/>
            <a:miter lim="800000"/>
            <a:headEnd/>
            <a:tailEnd/>
          </a:ln>
        </p:spPr>
      </p:pic>
      <p:pic>
        <p:nvPicPr>
          <p:cNvPr id="7" name="圖片 6"/>
          <p:cNvPicPr/>
          <p:nvPr/>
        </p:nvPicPr>
        <p:blipFill>
          <a:blip r:embed="rId3" cstate="print">
            <a:extLst>
              <a:ext uri="{28A0092B-C50C-407E-A947-70E740481C1C}">
                <a14:useLocalDpi xmlns:a14="http://schemas.microsoft.com/office/drawing/2010/main" val="0"/>
              </a:ext>
            </a:extLst>
          </a:blip>
          <a:stretch>
            <a:fillRect/>
          </a:stretch>
        </p:blipFill>
        <p:spPr>
          <a:xfrm>
            <a:off x="2267744" y="4509120"/>
            <a:ext cx="2664296" cy="165810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43608" y="764704"/>
            <a:ext cx="7704856" cy="1584176"/>
          </a:xfrm>
        </p:spPr>
        <p:txBody>
          <a:bodyPr/>
          <a:lstStyle/>
          <a:p>
            <a:r>
              <a:rPr lang="en-US" altLang="zh-TW" dirty="0" smtClean="0"/>
              <a:t>    </a:t>
            </a:r>
            <a:r>
              <a:rPr lang="en-US" altLang="zh-TW" sz="1000" dirty="0" smtClean="0"/>
              <a:t> </a:t>
            </a:r>
            <a:r>
              <a:rPr lang="en-US" altLang="zh-TW" dirty="0" smtClean="0"/>
              <a:t>05</a:t>
            </a:r>
            <a:br>
              <a:rPr lang="en-US" altLang="zh-TW" dirty="0" smtClean="0"/>
            </a:br>
            <a:r>
              <a:rPr lang="en-US" altLang="zh-TW" dirty="0" smtClean="0"/>
              <a:t>		</a:t>
            </a:r>
            <a:r>
              <a:rPr lang="zh-TW" altLang="zh-TW" dirty="0" smtClean="0"/>
              <a:t>檔案存取</a:t>
            </a:r>
            <a:endParaRPr lang="zh-TW" altLang="zh-TW" dirty="0"/>
          </a:p>
        </p:txBody>
      </p:sp>
      <p:sp>
        <p:nvSpPr>
          <p:cNvPr id="4099" name="內容版面配置區 2"/>
          <p:cNvSpPr>
            <a:spLocks noGrp="1"/>
          </p:cNvSpPr>
          <p:nvPr>
            <p:ph idx="13"/>
          </p:nvPr>
        </p:nvSpPr>
        <p:spPr/>
        <p:txBody>
          <a:bodyPr/>
          <a:lstStyle/>
          <a:p>
            <a:r>
              <a:rPr lang="en-US" altLang="zh-TW" i="1" dirty="0" smtClean="0">
                <a:hlinkClick r:id="rId3" action="ppaction://hlinksldjump"/>
              </a:rPr>
              <a:t>5-1</a:t>
            </a:r>
            <a:r>
              <a:rPr lang="en-US" altLang="zh-TW" dirty="0" smtClean="0">
                <a:hlinkClick r:id="rId3" action="ppaction://hlinksldjump"/>
              </a:rPr>
              <a:t>	</a:t>
            </a:r>
            <a:r>
              <a:rPr lang="zh-TW" altLang="zh-TW" dirty="0" smtClean="0">
                <a:hlinkClick r:id="rId3" action="ppaction://hlinksldjump"/>
              </a:rPr>
              <a:t>存取伺服器端的路徑</a:t>
            </a:r>
            <a:endParaRPr lang="zh-TW" altLang="zh-TW" dirty="0" smtClean="0"/>
          </a:p>
          <a:p>
            <a:r>
              <a:rPr lang="en-US" altLang="zh-TW" i="1" dirty="0" smtClean="0">
                <a:hlinkClick r:id="rId4" action="ppaction://hlinksldjump"/>
              </a:rPr>
              <a:t>5-2</a:t>
            </a:r>
            <a:r>
              <a:rPr lang="en-US" altLang="zh-TW" dirty="0" smtClean="0">
                <a:hlinkClick r:id="rId4" action="ppaction://hlinksldjump"/>
              </a:rPr>
              <a:t>	</a:t>
            </a:r>
            <a:r>
              <a:rPr lang="zh-TW" altLang="zh-TW" dirty="0" smtClean="0">
                <a:hlinkClick r:id="rId4" action="ppaction://hlinksldjump"/>
              </a:rPr>
              <a:t>存取伺服器端的資料夾</a:t>
            </a:r>
            <a:endParaRPr lang="zh-TW" altLang="zh-TW" dirty="0" smtClean="0"/>
          </a:p>
          <a:p>
            <a:r>
              <a:rPr lang="en-US" altLang="zh-TW" i="1" dirty="0" smtClean="0">
                <a:hlinkClick r:id="rId5" action="ppaction://hlinksldjump"/>
              </a:rPr>
              <a:t>5-3</a:t>
            </a:r>
            <a:r>
              <a:rPr lang="en-US" altLang="zh-TW" dirty="0" smtClean="0">
                <a:hlinkClick r:id="rId5" action="ppaction://hlinksldjump"/>
              </a:rPr>
              <a:t>	</a:t>
            </a:r>
            <a:r>
              <a:rPr lang="zh-TW" altLang="zh-TW" dirty="0" smtClean="0">
                <a:hlinkClick r:id="rId5" action="ppaction://hlinksldjump"/>
              </a:rPr>
              <a:t>存取伺服器端的檔案</a:t>
            </a:r>
            <a:endParaRPr lang="zh-TW" altLang="zh-TW" dirty="0" smtClean="0"/>
          </a:p>
          <a:p>
            <a:r>
              <a:rPr lang="en-US" altLang="zh-TW" i="1" dirty="0" smtClean="0">
                <a:hlinkClick r:id="rId6" action="ppaction://hlinksldjump"/>
              </a:rPr>
              <a:t>5-4</a:t>
            </a:r>
            <a:r>
              <a:rPr lang="en-US" altLang="zh-TW" dirty="0" smtClean="0">
                <a:hlinkClick r:id="rId6" action="ppaction://hlinksldjump"/>
              </a:rPr>
              <a:t>	</a:t>
            </a:r>
            <a:r>
              <a:rPr lang="zh-TW" altLang="zh-TW" dirty="0" smtClean="0">
                <a:hlinkClick r:id="rId6" action="ppaction://hlinksldjump"/>
              </a:rPr>
              <a:t>讀取伺服器端的文字檔</a:t>
            </a:r>
            <a:endParaRPr lang="zh-TW" altLang="zh-TW" dirty="0" smtClean="0"/>
          </a:p>
          <a:p>
            <a:r>
              <a:rPr lang="en-US" altLang="zh-TW" i="1" dirty="0" smtClean="0">
                <a:hlinkClick r:id="rId7" action="ppaction://hlinksldjump"/>
              </a:rPr>
              <a:t>5-5</a:t>
            </a:r>
            <a:r>
              <a:rPr lang="en-US" altLang="zh-TW" dirty="0" smtClean="0">
                <a:hlinkClick r:id="rId7" action="ppaction://hlinksldjump"/>
              </a:rPr>
              <a:t>	</a:t>
            </a:r>
            <a:r>
              <a:rPr lang="zh-TW" altLang="zh-TW" dirty="0" smtClean="0">
                <a:hlinkClick r:id="rId7" action="ppaction://hlinksldjump"/>
              </a:rPr>
              <a:t>寫入伺服器端的文字檔</a:t>
            </a:r>
            <a:endParaRPr lang="zh-TW" altLang="zh-TW" dirty="0" smtClean="0"/>
          </a:p>
          <a:p>
            <a:endParaRPr lang="zh-TW" altLang="zh-TW"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5</a:t>
            </a:r>
            <a:r>
              <a:rPr lang="en-US" altLang="zh-TW" dirty="0" smtClean="0"/>
              <a:t>-5 </a:t>
            </a:r>
            <a:r>
              <a:rPr lang="zh-TW" altLang="zh-TW" dirty="0" smtClean="0"/>
              <a:t>寫入伺服器端的文字檔</a:t>
            </a:r>
            <a:endParaRPr lang="zh-TW" altLang="en-US" dirty="0"/>
          </a:p>
        </p:txBody>
      </p:sp>
      <p:sp>
        <p:nvSpPr>
          <p:cNvPr id="5" name="內容版面配置區 4"/>
          <p:cNvSpPr>
            <a:spLocks noGrp="1"/>
          </p:cNvSpPr>
          <p:nvPr>
            <p:ph idx="1"/>
          </p:nvPr>
        </p:nvSpPr>
        <p:spPr/>
        <p:txBody>
          <a:bodyPr/>
          <a:lstStyle/>
          <a:p>
            <a:pPr>
              <a:buNone/>
            </a:pPr>
            <a:r>
              <a:rPr lang="en-US" altLang="zh-TW" dirty="0" smtClean="0"/>
              <a:t>	</a:t>
            </a:r>
            <a:r>
              <a:rPr lang="en-US" altLang="zh-TW" dirty="0" err="1" smtClean="0"/>
              <a:t>fputs</a:t>
            </a:r>
            <a:r>
              <a:rPr lang="en-US" altLang="zh-TW" dirty="0" smtClean="0"/>
              <a:t>() </a:t>
            </a:r>
            <a:r>
              <a:rPr lang="zh-TW" altLang="zh-TW" dirty="0" smtClean="0"/>
              <a:t>函式是</a:t>
            </a:r>
            <a:r>
              <a:rPr lang="en-US" altLang="zh-TW" dirty="0" err="1" smtClean="0"/>
              <a:t>fwrite</a:t>
            </a:r>
            <a:r>
              <a:rPr lang="en-US" altLang="zh-TW" dirty="0" smtClean="0"/>
              <a:t>() </a:t>
            </a:r>
            <a:r>
              <a:rPr lang="zh-TW" altLang="zh-TW" dirty="0" smtClean="0"/>
              <a:t>函式的別名，兩者功能相同，您可以依自己喜好擇一使用，其語法如下</a:t>
            </a:r>
            <a:r>
              <a:rPr lang="zh-TW" altLang="en-US" dirty="0" smtClean="0"/>
              <a:t>：</a:t>
            </a:r>
            <a:endParaRPr lang="zh-TW" altLang="en-US" dirty="0"/>
          </a:p>
        </p:txBody>
      </p:sp>
      <p:sp>
        <p:nvSpPr>
          <p:cNvPr id="6" name="文字版面配置區 5"/>
          <p:cNvSpPr>
            <a:spLocks noGrp="1"/>
          </p:cNvSpPr>
          <p:nvPr>
            <p:ph type="body" idx="13"/>
          </p:nvPr>
        </p:nvSpPr>
        <p:spPr/>
        <p:txBody>
          <a:bodyPr/>
          <a:lstStyle/>
          <a:p>
            <a:r>
              <a:rPr lang="en-US" altLang="zh-TW" dirty="0"/>
              <a:t>5</a:t>
            </a:r>
            <a:r>
              <a:rPr lang="en-US" altLang="zh-TW" dirty="0" smtClean="0"/>
              <a:t>-5-1</a:t>
            </a:r>
            <a:r>
              <a:rPr lang="en-US" altLang="zh-TW" dirty="0"/>
              <a:t>	</a:t>
            </a:r>
            <a:r>
              <a:rPr lang="zh-TW" altLang="zh-TW" dirty="0"/>
              <a:t>使用</a:t>
            </a:r>
            <a:r>
              <a:rPr lang="en-US" altLang="zh-TW" dirty="0"/>
              <a:t>fwrite()</a:t>
            </a:r>
            <a:r>
              <a:rPr lang="zh-TW" altLang="zh-TW" dirty="0"/>
              <a:t>、</a:t>
            </a:r>
            <a:r>
              <a:rPr lang="en-US" altLang="zh-TW" dirty="0"/>
              <a:t>fputs() </a:t>
            </a:r>
            <a:r>
              <a:rPr lang="zh-TW" altLang="zh-TW" dirty="0"/>
              <a:t>函式寫入文字檔</a:t>
            </a:r>
            <a:endParaRPr lang="zh-TW" altLang="en-US" dirty="0"/>
          </a:p>
        </p:txBody>
      </p:sp>
      <p:sp>
        <p:nvSpPr>
          <p:cNvPr id="8" name="Rectangle 3"/>
          <p:cNvSpPr>
            <a:spLocks noChangeArrowheads="1"/>
          </p:cNvSpPr>
          <p:nvPr/>
        </p:nvSpPr>
        <p:spPr bwMode="auto">
          <a:xfrm>
            <a:off x="899592" y="3068960"/>
            <a:ext cx="7416824" cy="707886"/>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fwrite</a:t>
            </a:r>
            <a:r>
              <a:rPr lang="en-US" altLang="zh-TW" sz="2000" dirty="0" smtClean="0"/>
              <a:t>(resource </a:t>
            </a:r>
            <a:r>
              <a:rPr lang="en-US" altLang="zh-TW" sz="2000" i="1" dirty="0" smtClean="0"/>
              <a:t>handle</a:t>
            </a:r>
            <a:r>
              <a:rPr lang="en-US" altLang="zh-TW" sz="2000" dirty="0" smtClean="0"/>
              <a:t>, string </a:t>
            </a:r>
            <a:r>
              <a:rPr lang="en-US" altLang="zh-TW" sz="2000" i="1" dirty="0" err="1" smtClean="0"/>
              <a:t>str</a:t>
            </a:r>
            <a:r>
              <a:rPr lang="en-US" altLang="zh-TW" sz="2000" dirty="0" smtClean="0"/>
              <a:t> [, </a:t>
            </a:r>
            <a:r>
              <a:rPr lang="en-US" altLang="zh-TW" sz="2000" dirty="0" err="1" smtClean="0"/>
              <a:t>int</a:t>
            </a:r>
            <a:r>
              <a:rPr lang="en-US" altLang="zh-TW" sz="2000" dirty="0" smtClean="0"/>
              <a:t> </a:t>
            </a:r>
            <a:r>
              <a:rPr lang="en-US" altLang="zh-TW" sz="2000" i="1" dirty="0" smtClean="0"/>
              <a:t>length</a:t>
            </a:r>
            <a:r>
              <a:rPr lang="en-US" altLang="zh-TW" sz="2000" dirty="0" smtClean="0"/>
              <a:t>])</a:t>
            </a:r>
            <a:endParaRPr lang="zh-TW" altLang="zh-TW" sz="2000" dirty="0" smtClean="0"/>
          </a:p>
          <a:p>
            <a:r>
              <a:rPr lang="en-US" altLang="zh-TW" sz="2000" dirty="0" err="1" smtClean="0"/>
              <a:t>fputs</a:t>
            </a:r>
            <a:r>
              <a:rPr lang="en-US" altLang="zh-TW" sz="2000" dirty="0" smtClean="0"/>
              <a:t>(resource </a:t>
            </a:r>
            <a:r>
              <a:rPr lang="en-US" altLang="zh-TW" sz="2000" i="1" dirty="0" smtClean="0"/>
              <a:t>handle</a:t>
            </a:r>
            <a:r>
              <a:rPr lang="en-US" altLang="zh-TW" sz="2000" dirty="0" smtClean="0"/>
              <a:t>, string </a:t>
            </a:r>
            <a:r>
              <a:rPr lang="en-US" altLang="zh-TW" sz="2000" i="1" dirty="0" err="1" smtClean="0"/>
              <a:t>str</a:t>
            </a:r>
            <a:r>
              <a:rPr lang="en-US" altLang="zh-TW" sz="2000" dirty="0" smtClean="0"/>
              <a:t> [, </a:t>
            </a:r>
            <a:r>
              <a:rPr lang="en-US" altLang="zh-TW" sz="2000" dirty="0" err="1" smtClean="0"/>
              <a:t>int</a:t>
            </a:r>
            <a:r>
              <a:rPr lang="en-US" altLang="zh-TW" sz="2000" dirty="0" smtClean="0"/>
              <a:t> </a:t>
            </a:r>
            <a:r>
              <a:rPr lang="en-US" altLang="zh-TW" sz="2000" i="1" dirty="0" smtClean="0"/>
              <a:t>length</a:t>
            </a:r>
            <a:r>
              <a:rPr lang="en-US" altLang="zh-TW" sz="2000" dirty="0" smtClean="0"/>
              <a:t>])</a:t>
            </a:r>
            <a:endParaRPr lang="zh-TW" altLang="zh-TW"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內容版面配置區 4"/>
          <p:cNvSpPr>
            <a:spLocks noGrp="1"/>
          </p:cNvSpPr>
          <p:nvPr>
            <p:ph idx="1"/>
          </p:nvPr>
        </p:nvSpPr>
        <p:spPr/>
        <p:txBody>
          <a:bodyPr/>
          <a:lstStyle/>
          <a:p>
            <a:r>
              <a:rPr lang="en-US" altLang="zh-TW" dirty="0" smtClean="0"/>
              <a:t>&lt;&lt;</a:t>
            </a:r>
            <a:r>
              <a:rPr lang="zh-TW" altLang="zh-TW" dirty="0" smtClean="0"/>
              <a:t>使用</a:t>
            </a:r>
            <a:r>
              <a:rPr lang="en-US" altLang="zh-TW" dirty="0" err="1" smtClean="0"/>
              <a:t>fwrite</a:t>
            </a:r>
            <a:r>
              <a:rPr lang="en-US" altLang="zh-TW" dirty="0" smtClean="0"/>
              <a:t>()</a:t>
            </a:r>
            <a:r>
              <a:rPr lang="zh-TW" altLang="zh-TW" dirty="0" smtClean="0"/>
              <a:t>、</a:t>
            </a:r>
            <a:r>
              <a:rPr lang="en-US" altLang="zh-TW" dirty="0" err="1" smtClean="0"/>
              <a:t>fputs</a:t>
            </a:r>
            <a:r>
              <a:rPr lang="en-US" altLang="zh-TW" dirty="0" smtClean="0"/>
              <a:t>() </a:t>
            </a:r>
            <a:r>
              <a:rPr lang="zh-TW" altLang="zh-TW" dirty="0" smtClean="0"/>
              <a:t>函式寫入文字檔</a:t>
            </a:r>
            <a:r>
              <a:rPr lang="zh-TW" altLang="en-US" dirty="0" smtClean="0"/>
              <a:t>範例</a:t>
            </a:r>
            <a:r>
              <a:rPr lang="en-US" altLang="zh-TW" dirty="0" smtClean="0"/>
              <a:t>&gt;&gt;</a:t>
            </a:r>
            <a:endParaRPr lang="zh-TW" altLang="en-US" dirty="0"/>
          </a:p>
        </p:txBody>
      </p:sp>
      <p:pic>
        <p:nvPicPr>
          <p:cNvPr id="11266" name="Picture 2"/>
          <p:cNvPicPr>
            <a:picLocks noChangeAspect="1" noChangeArrowheads="1"/>
          </p:cNvPicPr>
          <p:nvPr/>
        </p:nvPicPr>
        <p:blipFill>
          <a:blip r:embed="rId2" cstate="email"/>
          <a:srcRect/>
          <a:stretch>
            <a:fillRect/>
          </a:stretch>
        </p:blipFill>
        <p:spPr bwMode="auto">
          <a:xfrm>
            <a:off x="611560" y="1484784"/>
            <a:ext cx="6712446" cy="4104456"/>
          </a:xfrm>
          <a:prstGeom prst="rect">
            <a:avLst/>
          </a:prstGeom>
          <a:noFill/>
          <a:ln w="9525">
            <a:noFill/>
            <a:miter lim="800000"/>
            <a:headEnd/>
            <a:tailEnd/>
          </a:ln>
        </p:spPr>
      </p:pic>
      <p:pic>
        <p:nvPicPr>
          <p:cNvPr id="8" name="圖片 7"/>
          <p:cNvPicPr/>
          <p:nvPr/>
        </p:nvPicPr>
        <p:blipFill>
          <a:blip r:embed="rId3" cstate="email"/>
          <a:stretch>
            <a:fillRect/>
          </a:stretch>
        </p:blipFill>
        <p:spPr>
          <a:xfrm>
            <a:off x="5940152" y="4851434"/>
            <a:ext cx="2426030" cy="1584176"/>
          </a:xfrm>
          <a:prstGeom prst="rect">
            <a:avLst/>
          </a:prstGeom>
        </p:spPr>
      </p:pic>
      <p:pic>
        <p:nvPicPr>
          <p:cNvPr id="6" name="圖片 5"/>
          <p:cNvPicPr/>
          <p:nvPr/>
        </p:nvPicPr>
        <p:blipFill>
          <a:blip r:embed="rId4"/>
          <a:stretch>
            <a:fillRect/>
          </a:stretch>
        </p:blipFill>
        <p:spPr>
          <a:xfrm>
            <a:off x="3707904" y="4879927"/>
            <a:ext cx="2088232" cy="155568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5</a:t>
            </a:r>
            <a:r>
              <a:rPr lang="en-US" altLang="zh-TW" dirty="0" smtClean="0"/>
              <a:t>-5-2 </a:t>
            </a:r>
            <a:r>
              <a:rPr lang="zh-TW" altLang="en-US" dirty="0" smtClean="0"/>
              <a:t>使用</a:t>
            </a:r>
            <a:r>
              <a:rPr lang="en-US" altLang="zh-TW" dirty="0" err="1" smtClean="0"/>
              <a:t>file_put_contents</a:t>
            </a:r>
            <a:r>
              <a:rPr lang="en-US" altLang="zh-TW" dirty="0" smtClean="0"/>
              <a:t>()  </a:t>
            </a:r>
            <a:r>
              <a:rPr lang="zh-TW" altLang="en-US" dirty="0" smtClean="0"/>
              <a:t>函式寫入文字檔</a:t>
            </a:r>
            <a:endParaRPr lang="zh-TW" altLang="en-US" dirty="0"/>
          </a:p>
        </p:txBody>
      </p:sp>
      <p:sp>
        <p:nvSpPr>
          <p:cNvPr id="4" name="內容版面配置區 3"/>
          <p:cNvSpPr>
            <a:spLocks noGrp="1"/>
          </p:cNvSpPr>
          <p:nvPr>
            <p:ph idx="1"/>
          </p:nvPr>
        </p:nvSpPr>
        <p:spPr/>
        <p:txBody>
          <a:bodyPr/>
          <a:lstStyle/>
          <a:p>
            <a:pPr>
              <a:buNone/>
            </a:pPr>
            <a:r>
              <a:rPr lang="en-US" altLang="zh-TW" dirty="0" smtClean="0"/>
              <a:t>	</a:t>
            </a:r>
            <a:r>
              <a:rPr lang="zh-TW" altLang="en-US" dirty="0" smtClean="0"/>
              <a:t> </a:t>
            </a:r>
            <a:r>
              <a:rPr lang="en-US" altLang="zh-TW" dirty="0" err="1" smtClean="0"/>
              <a:t>file_put_contents</a:t>
            </a:r>
            <a:r>
              <a:rPr lang="en-US" altLang="zh-TW" dirty="0" smtClean="0"/>
              <a:t>()  </a:t>
            </a:r>
            <a:r>
              <a:rPr lang="zh-TW" altLang="en-US" dirty="0" smtClean="0"/>
              <a:t>函式無須經過開啟檔案及關閉檔案的動作即可將指定的內容寫入檔案，其語法如下 </a:t>
            </a:r>
            <a:r>
              <a:rPr lang="zh-TW" altLang="zh-TW" dirty="0" smtClean="0"/>
              <a:t>：</a:t>
            </a:r>
            <a:endParaRPr lang="en-US" altLang="zh-TW" dirty="0" smtClean="0"/>
          </a:p>
          <a:p>
            <a:pPr>
              <a:buNone/>
            </a:pPr>
            <a:endParaRPr lang="en-US" altLang="zh-TW" dirty="0" smtClean="0"/>
          </a:p>
          <a:p>
            <a:pPr>
              <a:buNone/>
            </a:pPr>
            <a:r>
              <a:rPr lang="en-US" altLang="zh-TW" dirty="0" smtClean="0"/>
              <a:t>	</a:t>
            </a:r>
            <a:r>
              <a:rPr lang="zh-TW" altLang="zh-TW" dirty="0" smtClean="0"/>
              <a:t>下面是一個例子</a:t>
            </a:r>
            <a:r>
              <a:rPr lang="zh-TW" altLang="en-US" dirty="0" smtClean="0"/>
              <a:t>：</a:t>
            </a:r>
            <a:endParaRPr lang="en-US" altLang="zh-TW" dirty="0" smtClean="0"/>
          </a:p>
          <a:p>
            <a:pPr>
              <a:buNone/>
            </a:pPr>
            <a:endParaRPr lang="zh-TW" altLang="zh-TW" dirty="0" smtClean="0"/>
          </a:p>
          <a:p>
            <a:endParaRPr lang="zh-TW" altLang="en-US" dirty="0"/>
          </a:p>
        </p:txBody>
      </p:sp>
      <p:sp>
        <p:nvSpPr>
          <p:cNvPr id="8" name="Rectangle 3"/>
          <p:cNvSpPr>
            <a:spLocks noChangeArrowheads="1"/>
          </p:cNvSpPr>
          <p:nvPr/>
        </p:nvSpPr>
        <p:spPr bwMode="auto">
          <a:xfrm>
            <a:off x="899592" y="2492896"/>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file_put_contents</a:t>
            </a:r>
            <a:r>
              <a:rPr lang="en-US" altLang="zh-TW" sz="2000" dirty="0" smtClean="0"/>
              <a:t>(string filename, string data) </a:t>
            </a:r>
            <a:endParaRPr lang="zh-TW" altLang="zh-TW" sz="2000" dirty="0"/>
          </a:p>
        </p:txBody>
      </p:sp>
      <p:pic>
        <p:nvPicPr>
          <p:cNvPr id="12290" name="Picture 2"/>
          <p:cNvPicPr>
            <a:picLocks noChangeAspect="1" noChangeArrowheads="1"/>
          </p:cNvPicPr>
          <p:nvPr/>
        </p:nvPicPr>
        <p:blipFill>
          <a:blip r:embed="rId2" cstate="email"/>
          <a:srcRect/>
          <a:stretch>
            <a:fillRect/>
          </a:stretch>
        </p:blipFill>
        <p:spPr bwMode="auto">
          <a:xfrm>
            <a:off x="899592" y="3356992"/>
            <a:ext cx="6032424" cy="1872208"/>
          </a:xfrm>
          <a:prstGeom prst="rect">
            <a:avLst/>
          </a:prstGeom>
          <a:noFill/>
          <a:ln w="9525">
            <a:noFill/>
            <a:miter lim="800000"/>
            <a:headEnd/>
            <a:tailEnd/>
          </a:ln>
        </p:spPr>
      </p:pic>
      <p:pic>
        <p:nvPicPr>
          <p:cNvPr id="9" name="圖片 8"/>
          <p:cNvPicPr/>
          <p:nvPr/>
        </p:nvPicPr>
        <p:blipFill>
          <a:blip r:embed="rId3"/>
          <a:stretch>
            <a:fillRect/>
          </a:stretch>
        </p:blipFill>
        <p:spPr>
          <a:xfrm>
            <a:off x="1763688" y="5200896"/>
            <a:ext cx="2076897" cy="1468463"/>
          </a:xfrm>
          <a:prstGeom prst="rect">
            <a:avLst/>
          </a:prstGeom>
        </p:spPr>
      </p:pic>
      <p:pic>
        <p:nvPicPr>
          <p:cNvPr id="12" name="圖片 11"/>
          <p:cNvPicPr/>
          <p:nvPr/>
        </p:nvPicPr>
        <p:blipFill>
          <a:blip r:embed="rId4"/>
          <a:stretch>
            <a:fillRect/>
          </a:stretch>
        </p:blipFill>
        <p:spPr>
          <a:xfrm>
            <a:off x="3995936" y="5200896"/>
            <a:ext cx="2520280" cy="146846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5-1 </a:t>
            </a:r>
            <a:r>
              <a:rPr lang="zh-TW" altLang="en-US" dirty="0" smtClean="0"/>
              <a:t>存取伺服器端的路徑 </a:t>
            </a:r>
            <a:endParaRPr lang="zh-TW" altLang="en-US" dirty="0"/>
          </a:p>
        </p:txBody>
      </p:sp>
      <p:sp>
        <p:nvSpPr>
          <p:cNvPr id="5" name="內容版面配置區 4"/>
          <p:cNvSpPr>
            <a:spLocks noGrp="1"/>
          </p:cNvSpPr>
          <p:nvPr>
            <p:ph idx="1"/>
          </p:nvPr>
        </p:nvSpPr>
        <p:spPr/>
        <p:txBody>
          <a:bodyPr/>
          <a:lstStyle/>
          <a:p>
            <a:pPr>
              <a:buNone/>
            </a:pPr>
            <a:r>
              <a:rPr lang="en-US" altLang="zh-TW" dirty="0" smtClean="0"/>
              <a:t>	</a:t>
            </a:r>
            <a:r>
              <a:rPr lang="en-US" altLang="zh-TW" dirty="0" err="1" smtClean="0"/>
              <a:t>basename</a:t>
            </a:r>
            <a:r>
              <a:rPr lang="en-US" altLang="zh-TW" dirty="0" smtClean="0"/>
              <a:t>()  </a:t>
            </a:r>
            <a:r>
              <a:rPr lang="zh-TW" altLang="en-US" dirty="0" smtClean="0"/>
              <a:t>函式可以用來取得指定路徑的檔案名稱，其語法如下 ：</a:t>
            </a:r>
            <a:endParaRPr lang="en-US" altLang="zh-TW" dirty="0" smtClean="0"/>
          </a:p>
          <a:p>
            <a:pPr>
              <a:buNone/>
            </a:pPr>
            <a:endParaRPr lang="en-US" altLang="zh-TW" dirty="0" smtClean="0"/>
          </a:p>
          <a:p>
            <a:pPr>
              <a:buNone/>
            </a:pPr>
            <a:r>
              <a:rPr lang="en-US" altLang="zh-TW" dirty="0" smtClean="0"/>
              <a:t>	</a:t>
            </a:r>
            <a:r>
              <a:rPr lang="zh-TW" altLang="en-US" dirty="0" smtClean="0"/>
              <a:t>下面是一個例子：</a:t>
            </a:r>
            <a:endParaRPr lang="zh-TW" altLang="en-US" dirty="0"/>
          </a:p>
        </p:txBody>
      </p:sp>
      <p:sp>
        <p:nvSpPr>
          <p:cNvPr id="6" name="文字版面配置區 5"/>
          <p:cNvSpPr>
            <a:spLocks noGrp="1"/>
          </p:cNvSpPr>
          <p:nvPr>
            <p:ph type="body" idx="13"/>
          </p:nvPr>
        </p:nvSpPr>
        <p:spPr/>
        <p:txBody>
          <a:bodyPr/>
          <a:lstStyle/>
          <a:p>
            <a:r>
              <a:rPr lang="en-US" altLang="zh-TW" dirty="0" smtClean="0"/>
              <a:t>5-1-1 </a:t>
            </a:r>
            <a:r>
              <a:rPr lang="zh-TW" altLang="en-US" dirty="0"/>
              <a:t>取得檔案名稱 </a:t>
            </a:r>
          </a:p>
        </p:txBody>
      </p:sp>
      <p:sp>
        <p:nvSpPr>
          <p:cNvPr id="7" name="Rectangle 3"/>
          <p:cNvSpPr>
            <a:spLocks noChangeArrowheads="1"/>
          </p:cNvSpPr>
          <p:nvPr/>
        </p:nvSpPr>
        <p:spPr bwMode="auto">
          <a:xfrm>
            <a:off x="899592" y="2780928"/>
            <a:ext cx="4896544" cy="369332"/>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60325"/>
            <a:r>
              <a:rPr lang="en-US" altLang="zh-TW" dirty="0" err="1" smtClean="0"/>
              <a:t>basename</a:t>
            </a:r>
            <a:r>
              <a:rPr lang="en-US" altLang="zh-TW" dirty="0" smtClean="0"/>
              <a:t>(string </a:t>
            </a:r>
            <a:r>
              <a:rPr lang="en-US" altLang="zh-TW" i="1" dirty="0" smtClean="0"/>
              <a:t>path</a:t>
            </a:r>
            <a:r>
              <a:rPr lang="en-US" altLang="zh-TW" dirty="0" smtClean="0"/>
              <a:t> [, string </a:t>
            </a:r>
            <a:r>
              <a:rPr lang="en-US" altLang="zh-TW" i="1" dirty="0" smtClean="0"/>
              <a:t>suffix</a:t>
            </a:r>
            <a:r>
              <a:rPr lang="en-US" altLang="zh-TW" dirty="0" smtClean="0"/>
              <a:t>])</a:t>
            </a:r>
            <a:endParaRPr lang="zh-TW" altLang="zh-TW" dirty="0" smtClean="0"/>
          </a:p>
        </p:txBody>
      </p:sp>
      <p:pic>
        <p:nvPicPr>
          <p:cNvPr id="1026" name="Picture 2"/>
          <p:cNvPicPr>
            <a:picLocks noChangeAspect="1" noChangeArrowheads="1"/>
          </p:cNvPicPr>
          <p:nvPr/>
        </p:nvPicPr>
        <p:blipFill>
          <a:blip r:embed="rId2" cstate="email"/>
          <a:srcRect/>
          <a:stretch>
            <a:fillRect/>
          </a:stretch>
        </p:blipFill>
        <p:spPr bwMode="auto">
          <a:xfrm>
            <a:off x="899592" y="3789040"/>
            <a:ext cx="3282572" cy="1296144"/>
          </a:xfrm>
          <a:prstGeom prst="rect">
            <a:avLst/>
          </a:prstGeom>
          <a:noFill/>
          <a:ln w="9525">
            <a:noFill/>
            <a:miter lim="800000"/>
            <a:headEnd/>
            <a:tailEnd/>
          </a:ln>
        </p:spPr>
      </p:pic>
      <p:pic>
        <p:nvPicPr>
          <p:cNvPr id="9" name="圖片 8"/>
          <p:cNvPicPr/>
          <p:nvPr/>
        </p:nvPicPr>
        <p:blipFill>
          <a:blip r:embed="rId3"/>
          <a:stretch>
            <a:fillRect/>
          </a:stretch>
        </p:blipFill>
        <p:spPr>
          <a:xfrm>
            <a:off x="5004048" y="3429000"/>
            <a:ext cx="2592288" cy="16529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r>
              <a:rPr lang="en-US" altLang="zh-TW" dirty="0" smtClean="0"/>
              <a:t>5-1-2	</a:t>
            </a:r>
            <a:r>
              <a:rPr lang="zh-TW" altLang="zh-TW" dirty="0" smtClean="0"/>
              <a:t>取得路徑資訊</a:t>
            </a:r>
            <a:endParaRPr lang="zh-TW" altLang="en-US" dirty="0"/>
          </a:p>
        </p:txBody>
      </p:sp>
      <p:sp>
        <p:nvSpPr>
          <p:cNvPr id="5" name="內容版面配置區 4"/>
          <p:cNvSpPr>
            <a:spLocks noGrp="1"/>
          </p:cNvSpPr>
          <p:nvPr>
            <p:ph idx="1"/>
          </p:nvPr>
        </p:nvSpPr>
        <p:spPr/>
        <p:txBody>
          <a:bodyPr/>
          <a:lstStyle/>
          <a:p>
            <a:pPr>
              <a:buNone/>
            </a:pPr>
            <a:r>
              <a:rPr lang="en-US" altLang="zh-TW" dirty="0" smtClean="0"/>
              <a:t>	</a:t>
            </a:r>
            <a:r>
              <a:rPr lang="en-US" altLang="zh-TW" dirty="0" err="1" smtClean="0"/>
              <a:t>pathinfo</a:t>
            </a:r>
            <a:r>
              <a:rPr lang="en-US" altLang="zh-TW" dirty="0" smtClean="0"/>
              <a:t>() </a:t>
            </a:r>
            <a:r>
              <a:rPr lang="zh-TW" altLang="zh-TW" dirty="0" smtClean="0"/>
              <a:t>函式可以用來將指定路徑分割為路徑名稱、檔案名稱及副檔名三個部分，其語法如下</a:t>
            </a:r>
            <a:r>
              <a:rPr lang="zh-TW" altLang="en-US" dirty="0" smtClean="0"/>
              <a:t>：</a:t>
            </a:r>
            <a:endParaRPr lang="en-US" altLang="zh-TW" dirty="0" smtClean="0"/>
          </a:p>
          <a:p>
            <a:pPr>
              <a:buNone/>
            </a:pPr>
            <a:endParaRPr lang="en-US" altLang="zh-TW" dirty="0" smtClean="0"/>
          </a:p>
          <a:p>
            <a:pPr>
              <a:buNone/>
            </a:pPr>
            <a:r>
              <a:rPr lang="en-US" altLang="zh-TW" dirty="0" smtClean="0"/>
              <a:t>	</a:t>
            </a:r>
            <a:r>
              <a:rPr lang="zh-TW" altLang="en-US" dirty="0" smtClean="0"/>
              <a:t>下面是一個例子：</a:t>
            </a:r>
            <a:endParaRPr lang="zh-TW" altLang="en-US" dirty="0"/>
          </a:p>
        </p:txBody>
      </p:sp>
      <p:sp>
        <p:nvSpPr>
          <p:cNvPr id="7" name="Rectangle 3"/>
          <p:cNvSpPr>
            <a:spLocks noChangeArrowheads="1"/>
          </p:cNvSpPr>
          <p:nvPr/>
        </p:nvSpPr>
        <p:spPr bwMode="auto">
          <a:xfrm>
            <a:off x="899592" y="2492896"/>
            <a:ext cx="4896544" cy="369332"/>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dirty="0" err="1" smtClean="0"/>
              <a:t>pathinfo</a:t>
            </a:r>
            <a:r>
              <a:rPr lang="en-US" altLang="zh-TW" dirty="0" smtClean="0"/>
              <a:t>(string </a:t>
            </a:r>
            <a:r>
              <a:rPr lang="en-US" altLang="zh-TW" i="1" dirty="0" smtClean="0"/>
              <a:t>path</a:t>
            </a:r>
            <a:r>
              <a:rPr lang="en-US" altLang="zh-TW" dirty="0" smtClean="0"/>
              <a:t>)</a:t>
            </a:r>
            <a:endParaRPr lang="zh-TW" altLang="zh-TW" dirty="0"/>
          </a:p>
        </p:txBody>
      </p:sp>
      <p:pic>
        <p:nvPicPr>
          <p:cNvPr id="2050" name="Picture 2"/>
          <p:cNvPicPr>
            <a:picLocks noChangeAspect="1" noChangeArrowheads="1"/>
          </p:cNvPicPr>
          <p:nvPr/>
        </p:nvPicPr>
        <p:blipFill>
          <a:blip r:embed="rId2" cstate="email"/>
          <a:srcRect/>
          <a:stretch>
            <a:fillRect/>
          </a:stretch>
        </p:blipFill>
        <p:spPr bwMode="auto">
          <a:xfrm>
            <a:off x="899592" y="3429000"/>
            <a:ext cx="4751672" cy="1872208"/>
          </a:xfrm>
          <a:prstGeom prst="rect">
            <a:avLst/>
          </a:prstGeom>
          <a:noFill/>
          <a:ln w="9525">
            <a:noFill/>
            <a:miter lim="800000"/>
            <a:headEnd/>
            <a:tailEnd/>
          </a:ln>
        </p:spPr>
      </p:pic>
      <p:pic>
        <p:nvPicPr>
          <p:cNvPr id="9" name="圖片 8"/>
          <p:cNvPicPr/>
          <p:nvPr/>
        </p:nvPicPr>
        <p:blipFill>
          <a:blip r:embed="rId3" cstate="print">
            <a:extLst>
              <a:ext uri="{28A0092B-C50C-407E-A947-70E740481C1C}">
                <a14:useLocalDpi xmlns:a14="http://schemas.microsoft.com/office/drawing/2010/main" val="0"/>
              </a:ext>
            </a:extLst>
          </a:blip>
          <a:stretch>
            <a:fillRect/>
          </a:stretch>
        </p:blipFill>
        <p:spPr>
          <a:xfrm>
            <a:off x="5814850" y="3573016"/>
            <a:ext cx="2573573" cy="169988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r>
              <a:rPr lang="en-US" altLang="zh-TW" dirty="0" smtClean="0"/>
              <a:t>5-1-3	</a:t>
            </a:r>
            <a:r>
              <a:rPr lang="zh-TW" altLang="zh-TW" dirty="0" smtClean="0"/>
              <a:t>取得絕對路徑</a:t>
            </a:r>
            <a:endParaRPr lang="zh-TW" altLang="en-US" dirty="0"/>
          </a:p>
        </p:txBody>
      </p:sp>
      <p:sp>
        <p:nvSpPr>
          <p:cNvPr id="5" name="內容版面配置區 4"/>
          <p:cNvSpPr>
            <a:spLocks noGrp="1"/>
          </p:cNvSpPr>
          <p:nvPr>
            <p:ph idx="1"/>
          </p:nvPr>
        </p:nvSpPr>
        <p:spPr/>
        <p:txBody>
          <a:bodyPr/>
          <a:lstStyle/>
          <a:p>
            <a:pPr>
              <a:buNone/>
            </a:pPr>
            <a:r>
              <a:rPr lang="en-US" altLang="zh-TW" dirty="0" smtClean="0"/>
              <a:t>	 </a:t>
            </a:r>
            <a:r>
              <a:rPr lang="en-US" altLang="zh-TW" dirty="0" err="1" smtClean="0"/>
              <a:t>realpath</a:t>
            </a:r>
            <a:r>
              <a:rPr lang="en-US" altLang="zh-TW" dirty="0" smtClean="0"/>
              <a:t>() </a:t>
            </a:r>
            <a:r>
              <a:rPr lang="zh-TW" altLang="zh-TW" dirty="0" smtClean="0"/>
              <a:t>函式可以用來取得檔案的絕對路徑，其語法如下</a:t>
            </a:r>
            <a:r>
              <a:rPr lang="zh-TW" altLang="en-US" dirty="0" smtClean="0"/>
              <a:t>：</a:t>
            </a:r>
            <a:endParaRPr lang="en-US" altLang="zh-TW" dirty="0" smtClean="0"/>
          </a:p>
          <a:p>
            <a:pPr>
              <a:buNone/>
            </a:pPr>
            <a:endParaRPr lang="en-US" altLang="zh-TW" dirty="0" smtClean="0"/>
          </a:p>
          <a:p>
            <a:pPr>
              <a:buNone/>
            </a:pPr>
            <a:r>
              <a:rPr lang="en-US" altLang="zh-TW" dirty="0" smtClean="0"/>
              <a:t>	</a:t>
            </a:r>
            <a:r>
              <a:rPr lang="zh-TW" altLang="en-US" dirty="0" smtClean="0"/>
              <a:t>例如</a:t>
            </a:r>
            <a:r>
              <a:rPr lang="zh-TW" altLang="en-US" dirty="0"/>
              <a:t>下面的敘述會顯示目前網頁的絕對路徑：</a:t>
            </a:r>
            <a:r>
              <a:rPr lang="en-US" altLang="zh-TW" dirty="0"/>
              <a:t>&lt;\ch05\file3.php&gt;</a:t>
            </a:r>
            <a:r>
              <a:rPr lang="zh-TW" altLang="en-US" dirty="0" smtClean="0"/>
              <a:t>：</a:t>
            </a:r>
            <a:endParaRPr lang="zh-TW" altLang="en-US" dirty="0"/>
          </a:p>
        </p:txBody>
      </p:sp>
      <p:sp>
        <p:nvSpPr>
          <p:cNvPr id="7" name="Rectangle 3"/>
          <p:cNvSpPr>
            <a:spLocks noChangeArrowheads="1"/>
          </p:cNvSpPr>
          <p:nvPr/>
        </p:nvSpPr>
        <p:spPr bwMode="auto">
          <a:xfrm>
            <a:off x="971600" y="2204864"/>
            <a:ext cx="4896544" cy="369332"/>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dirty="0" err="1" smtClean="0"/>
              <a:t>realpath</a:t>
            </a:r>
            <a:r>
              <a:rPr lang="en-US" altLang="zh-TW" dirty="0" smtClean="0"/>
              <a:t>(string </a:t>
            </a:r>
            <a:r>
              <a:rPr lang="en-US" altLang="zh-TW" i="1" dirty="0" smtClean="0"/>
              <a:t>path</a:t>
            </a:r>
            <a:r>
              <a:rPr lang="en-US" altLang="zh-TW" dirty="0" smtClean="0"/>
              <a:t>)</a:t>
            </a:r>
            <a:endParaRPr lang="zh-TW" altLang="zh-TW" dirty="0"/>
          </a:p>
        </p:txBody>
      </p:sp>
      <p:pic>
        <p:nvPicPr>
          <p:cNvPr id="3074" name="Picture 2"/>
          <p:cNvPicPr>
            <a:picLocks noChangeAspect="1" noChangeArrowheads="1"/>
          </p:cNvPicPr>
          <p:nvPr/>
        </p:nvPicPr>
        <p:blipFill>
          <a:blip r:embed="rId2" cstate="email"/>
          <a:srcRect/>
          <a:stretch>
            <a:fillRect/>
          </a:stretch>
        </p:blipFill>
        <p:spPr bwMode="auto">
          <a:xfrm>
            <a:off x="995778" y="3212976"/>
            <a:ext cx="4636934"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5-2 </a:t>
            </a:r>
            <a:r>
              <a:rPr lang="zh-TW" altLang="zh-TW" dirty="0" smtClean="0"/>
              <a:t>存取伺服器端的資料夾</a:t>
            </a:r>
            <a:endParaRPr lang="zh-TW" altLang="en-US" dirty="0"/>
          </a:p>
        </p:txBody>
      </p:sp>
      <p:sp>
        <p:nvSpPr>
          <p:cNvPr id="4" name="內容版面配置區 3"/>
          <p:cNvSpPr>
            <a:spLocks noGrp="1"/>
          </p:cNvSpPr>
          <p:nvPr>
            <p:ph idx="1"/>
          </p:nvPr>
        </p:nvSpPr>
        <p:spPr/>
        <p:txBody>
          <a:bodyPr/>
          <a:lstStyle/>
          <a:p>
            <a:pPr>
              <a:buNone/>
            </a:pPr>
            <a:r>
              <a:rPr lang="en-US" altLang="zh-TW" dirty="0" smtClean="0"/>
              <a:t>	</a:t>
            </a:r>
            <a:r>
              <a:rPr lang="en-US" altLang="zh-TW" dirty="0" err="1" smtClean="0"/>
              <a:t>mkdir</a:t>
            </a:r>
            <a:r>
              <a:rPr lang="en-US" altLang="zh-TW" dirty="0" smtClean="0"/>
              <a:t>() </a:t>
            </a:r>
            <a:r>
              <a:rPr lang="zh-TW" altLang="zh-TW" dirty="0" smtClean="0"/>
              <a:t>函式可以用來建立資料夾，其語法如下</a:t>
            </a:r>
            <a:r>
              <a:rPr lang="zh-TW" altLang="en-US" dirty="0" smtClean="0"/>
              <a:t>：</a:t>
            </a:r>
            <a:endParaRPr lang="en-US" altLang="zh-TW" dirty="0" smtClean="0"/>
          </a:p>
          <a:p>
            <a:pPr>
              <a:buNone/>
            </a:pPr>
            <a:endParaRPr lang="en-US" altLang="zh-TW" dirty="0" smtClean="0"/>
          </a:p>
          <a:p>
            <a:pPr>
              <a:buNone/>
            </a:pPr>
            <a:r>
              <a:rPr lang="en-US" altLang="zh-TW" dirty="0" smtClean="0"/>
              <a:t>	</a:t>
            </a:r>
            <a:r>
              <a:rPr lang="zh-TW" altLang="en-US" dirty="0" smtClean="0"/>
              <a:t>例如：</a:t>
            </a:r>
            <a:endParaRPr lang="zh-TW" altLang="en-US" dirty="0"/>
          </a:p>
        </p:txBody>
      </p:sp>
      <p:sp>
        <p:nvSpPr>
          <p:cNvPr id="5" name="文字版面配置區 4"/>
          <p:cNvSpPr>
            <a:spLocks noGrp="1"/>
          </p:cNvSpPr>
          <p:nvPr>
            <p:ph type="body" idx="13"/>
          </p:nvPr>
        </p:nvSpPr>
        <p:spPr/>
        <p:txBody>
          <a:bodyPr/>
          <a:lstStyle/>
          <a:p>
            <a:r>
              <a:rPr lang="en-US" altLang="zh-TW" dirty="0" smtClean="0"/>
              <a:t>5-2-1</a:t>
            </a:r>
            <a:r>
              <a:rPr lang="en-US" altLang="zh-TW" dirty="0"/>
              <a:t>	</a:t>
            </a:r>
            <a:r>
              <a:rPr lang="zh-TW" altLang="zh-TW" dirty="0"/>
              <a:t>建立資料夾</a:t>
            </a:r>
            <a:endParaRPr lang="zh-TW" altLang="en-US" dirty="0"/>
          </a:p>
        </p:txBody>
      </p:sp>
      <p:sp>
        <p:nvSpPr>
          <p:cNvPr id="1027" name="Rectangle 3"/>
          <p:cNvSpPr>
            <a:spLocks noChangeArrowheads="1"/>
          </p:cNvSpPr>
          <p:nvPr/>
        </p:nvSpPr>
        <p:spPr bwMode="auto">
          <a:xfrm>
            <a:off x="827584" y="2780928"/>
            <a:ext cx="7416824" cy="369332"/>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60325"/>
            <a:r>
              <a:rPr lang="en-US" altLang="zh-TW" dirty="0" err="1" smtClean="0"/>
              <a:t>mkdir</a:t>
            </a:r>
            <a:r>
              <a:rPr lang="en-US" altLang="zh-TW" dirty="0" smtClean="0"/>
              <a:t>(string </a:t>
            </a:r>
            <a:r>
              <a:rPr lang="en-US" altLang="zh-TW" i="1" dirty="0" smtClean="0"/>
              <a:t>pathname</a:t>
            </a:r>
            <a:r>
              <a:rPr lang="en-US" altLang="zh-TW" dirty="0" smtClean="0"/>
              <a:t> [, </a:t>
            </a:r>
            <a:r>
              <a:rPr lang="en-US" altLang="zh-TW" dirty="0" err="1" smtClean="0"/>
              <a:t>int</a:t>
            </a:r>
            <a:r>
              <a:rPr lang="en-US" altLang="zh-TW" dirty="0" smtClean="0"/>
              <a:t> </a:t>
            </a:r>
            <a:r>
              <a:rPr lang="en-US" altLang="zh-TW" i="1" dirty="0" smtClean="0"/>
              <a:t>mode</a:t>
            </a:r>
            <a:r>
              <a:rPr lang="en-US" altLang="zh-TW" dirty="0" smtClean="0"/>
              <a:t> [, </a:t>
            </a:r>
            <a:r>
              <a:rPr lang="en-US" altLang="zh-TW" dirty="0" err="1" smtClean="0"/>
              <a:t>bool</a:t>
            </a:r>
            <a:r>
              <a:rPr lang="en-US" altLang="zh-TW" dirty="0" smtClean="0"/>
              <a:t> </a:t>
            </a:r>
            <a:r>
              <a:rPr lang="en-US" altLang="zh-TW" i="1" dirty="0" smtClean="0"/>
              <a:t>recursive</a:t>
            </a:r>
            <a:r>
              <a:rPr lang="en-US" altLang="zh-TW" dirty="0" smtClean="0"/>
              <a:t>]])</a:t>
            </a:r>
            <a:endParaRPr lang="zh-TW" altLang="zh-TW" dirty="0" smtClean="0"/>
          </a:p>
        </p:txBody>
      </p:sp>
      <p:sp>
        <p:nvSpPr>
          <p:cNvPr id="9" name="Rectangle 3"/>
          <p:cNvSpPr>
            <a:spLocks noChangeArrowheads="1"/>
          </p:cNvSpPr>
          <p:nvPr/>
        </p:nvSpPr>
        <p:spPr bwMode="auto">
          <a:xfrm>
            <a:off x="827584" y="3789040"/>
            <a:ext cx="7416824" cy="369332"/>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dirty="0" err="1" smtClean="0"/>
              <a:t>mkdir</a:t>
            </a:r>
            <a:r>
              <a:rPr lang="en-US" altLang="zh-TW" dirty="0" smtClean="0"/>
              <a:t>("C:\\</a:t>
            </a:r>
            <a:r>
              <a:rPr lang="en-US" altLang="zh-TW" dirty="0" err="1" smtClean="0"/>
              <a:t>myPHP</a:t>
            </a:r>
            <a:r>
              <a:rPr lang="en-US" altLang="zh-TW" dirty="0" smtClean="0"/>
              <a:t>\\pictures");</a:t>
            </a:r>
            <a:endParaRPr lang="zh-TW" altLang="zh-TW" dirty="0"/>
          </a:p>
        </p:txBody>
      </p:sp>
      <p:sp>
        <p:nvSpPr>
          <p:cNvPr id="12" name="Rectangle 3"/>
          <p:cNvSpPr>
            <a:spLocks noChangeArrowheads="1"/>
          </p:cNvSpPr>
          <p:nvPr/>
        </p:nvSpPr>
        <p:spPr bwMode="auto">
          <a:xfrm>
            <a:off x="827584" y="4293096"/>
            <a:ext cx="7416824" cy="369332"/>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dirty="0" err="1" smtClean="0"/>
              <a:t>mkdir</a:t>
            </a:r>
            <a:r>
              <a:rPr lang="en-US" altLang="zh-TW" dirty="0" smtClean="0"/>
              <a:t>("C:\\</a:t>
            </a:r>
            <a:r>
              <a:rPr lang="en-US" altLang="zh-TW" dirty="0" err="1" smtClean="0"/>
              <a:t>myPHP</a:t>
            </a:r>
            <a:r>
              <a:rPr lang="en-US" altLang="zh-TW" dirty="0" smtClean="0"/>
              <a:t>\\pictures", NULL, TRUE);</a:t>
            </a:r>
            <a:endParaRPr lang="zh-TW" altLang="zh-TW" dirty="0"/>
          </a:p>
        </p:txBody>
      </p:sp>
      <p:sp>
        <p:nvSpPr>
          <p:cNvPr id="13" name="Rectangle 3"/>
          <p:cNvSpPr>
            <a:spLocks noChangeArrowheads="1"/>
          </p:cNvSpPr>
          <p:nvPr/>
        </p:nvSpPr>
        <p:spPr bwMode="auto">
          <a:xfrm>
            <a:off x="827584" y="4797152"/>
            <a:ext cx="7416824" cy="369332"/>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dirty="0" err="1" smtClean="0"/>
              <a:t>mkdir</a:t>
            </a:r>
            <a:r>
              <a:rPr lang="en-US" altLang="zh-TW" dirty="0" smtClean="0"/>
              <a:t>("pictures");</a:t>
            </a:r>
            <a:endParaRPr lang="zh-TW" altLang="zh-TW"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5-2-2 </a:t>
            </a:r>
            <a:r>
              <a:rPr lang="zh-TW" altLang="en-US" dirty="0" smtClean="0"/>
              <a:t>取得目前工作資料夾</a:t>
            </a:r>
            <a:endParaRPr lang="zh-TW" altLang="en-US" dirty="0"/>
          </a:p>
        </p:txBody>
      </p:sp>
      <p:sp>
        <p:nvSpPr>
          <p:cNvPr id="4" name="內容版面配置區 3"/>
          <p:cNvSpPr>
            <a:spLocks noGrp="1"/>
          </p:cNvSpPr>
          <p:nvPr>
            <p:ph idx="1"/>
          </p:nvPr>
        </p:nvSpPr>
        <p:spPr>
          <a:xfrm>
            <a:off x="457200" y="1783357"/>
            <a:ext cx="8075240" cy="4525963"/>
          </a:xfrm>
        </p:spPr>
        <p:txBody>
          <a:bodyPr/>
          <a:lstStyle/>
          <a:p>
            <a:pPr>
              <a:buNone/>
            </a:pPr>
            <a:r>
              <a:rPr lang="en-US" altLang="zh-TW" dirty="0" smtClean="0"/>
              <a:t>	</a:t>
            </a:r>
            <a:r>
              <a:rPr lang="en-US" altLang="zh-TW" dirty="0" err="1" smtClean="0"/>
              <a:t>getcwd</a:t>
            </a:r>
            <a:r>
              <a:rPr lang="en-US" altLang="zh-TW" dirty="0" smtClean="0"/>
              <a:t>() </a:t>
            </a:r>
            <a:r>
              <a:rPr lang="zh-TW" altLang="zh-TW" dirty="0" smtClean="0"/>
              <a:t>函式可以用來取得目前工作資料夾，其語法如下</a:t>
            </a:r>
            <a:r>
              <a:rPr lang="zh-TW" altLang="en-US" dirty="0" smtClean="0"/>
              <a:t>：</a:t>
            </a:r>
            <a:endParaRPr lang="en-US" altLang="zh-TW" dirty="0" smtClean="0"/>
          </a:p>
          <a:p>
            <a:pPr>
              <a:buNone/>
            </a:pPr>
            <a:endParaRPr lang="en-US" altLang="zh-TW" dirty="0" smtClean="0"/>
          </a:p>
          <a:p>
            <a:pPr>
              <a:buNone/>
            </a:pPr>
            <a:endParaRPr lang="en-US" altLang="zh-TW" dirty="0" smtClean="0"/>
          </a:p>
          <a:p>
            <a:pPr>
              <a:buNone/>
            </a:pPr>
            <a:endParaRPr lang="en-US" altLang="zh-TW" dirty="0" smtClean="0"/>
          </a:p>
          <a:p>
            <a:pPr>
              <a:buNone/>
            </a:pPr>
            <a:r>
              <a:rPr lang="en-US" altLang="zh-TW" dirty="0" smtClean="0"/>
              <a:t>	</a:t>
            </a:r>
            <a:r>
              <a:rPr lang="en-US" altLang="zh-TW" dirty="0" err="1" smtClean="0"/>
              <a:t>chdir</a:t>
            </a:r>
            <a:r>
              <a:rPr lang="en-US" altLang="zh-TW" dirty="0" smtClean="0"/>
              <a:t>() </a:t>
            </a:r>
            <a:r>
              <a:rPr lang="zh-TW" altLang="zh-TW" dirty="0" smtClean="0"/>
              <a:t>函式可以用來將目前工作資料夾切換到其它資料夾，其語法如下</a:t>
            </a:r>
            <a:r>
              <a:rPr lang="zh-TW" altLang="en-US" dirty="0" smtClean="0"/>
              <a:t>：</a:t>
            </a:r>
            <a:endParaRPr lang="en-US" altLang="zh-TW" dirty="0" smtClean="0"/>
          </a:p>
          <a:p>
            <a:pPr>
              <a:buNone/>
            </a:pPr>
            <a:endParaRPr lang="en-US" altLang="zh-TW" dirty="0" smtClean="0"/>
          </a:p>
          <a:p>
            <a:pPr>
              <a:buNone/>
            </a:pPr>
            <a:r>
              <a:rPr lang="en-US" altLang="zh-TW" dirty="0" smtClean="0"/>
              <a:t>	</a:t>
            </a:r>
            <a:r>
              <a:rPr lang="zh-TW" altLang="en-US" dirty="0" smtClean="0"/>
              <a:t>例如：</a:t>
            </a:r>
            <a:endParaRPr lang="en-US" altLang="zh-TW" dirty="0" smtClean="0"/>
          </a:p>
          <a:p>
            <a:pPr>
              <a:buNone/>
            </a:pPr>
            <a:endParaRPr lang="zh-TW" altLang="en-US" dirty="0"/>
          </a:p>
        </p:txBody>
      </p:sp>
      <p:sp>
        <p:nvSpPr>
          <p:cNvPr id="8" name="Rectangle 3"/>
          <p:cNvSpPr>
            <a:spLocks noChangeArrowheads="1"/>
          </p:cNvSpPr>
          <p:nvPr/>
        </p:nvSpPr>
        <p:spPr bwMode="auto">
          <a:xfrm>
            <a:off x="899592" y="2252191"/>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getcwd</a:t>
            </a:r>
            <a:r>
              <a:rPr lang="en-US" altLang="zh-TW" sz="2000" dirty="0" smtClean="0"/>
              <a:t>();</a:t>
            </a:r>
            <a:endParaRPr lang="zh-TW" altLang="zh-TW" sz="2000" dirty="0"/>
          </a:p>
        </p:txBody>
      </p:sp>
      <p:sp>
        <p:nvSpPr>
          <p:cNvPr id="10" name="標題 2"/>
          <p:cNvSpPr txBox="1">
            <a:spLocks/>
          </p:cNvSpPr>
          <p:nvPr/>
        </p:nvSpPr>
        <p:spPr bwMode="auto">
          <a:xfrm>
            <a:off x="467544" y="2924944"/>
            <a:ext cx="8229600" cy="7389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just" eaLnBrk="0" hangingPunct="0"/>
            <a:r>
              <a:rPr kumimoji="0" lang="en-US" altLang="zh-TW" sz="2400" b="1" dirty="0" smtClean="0">
                <a:solidFill>
                  <a:schemeClr val="accent5">
                    <a:lumMod val="75000"/>
                  </a:schemeClr>
                </a:solidFill>
                <a:latin typeface="Arial" pitchFamily="34" charset="0"/>
                <a:ea typeface="標楷體" pitchFamily="65" charset="-120"/>
                <a:cs typeface="+mj-cs"/>
              </a:rPr>
              <a:t>5-2-3	</a:t>
            </a:r>
            <a:r>
              <a:rPr kumimoji="0" lang="zh-TW" altLang="zh-TW" sz="2400" b="1" dirty="0" smtClean="0">
                <a:solidFill>
                  <a:schemeClr val="accent5">
                    <a:lumMod val="75000"/>
                  </a:schemeClr>
                </a:solidFill>
                <a:latin typeface="Arial" pitchFamily="34" charset="0"/>
                <a:ea typeface="標楷體" pitchFamily="65" charset="-120"/>
                <a:cs typeface="+mj-cs"/>
              </a:rPr>
              <a:t>切換目前工作資料夾</a:t>
            </a:r>
            <a:endParaRPr kumimoji="0" lang="zh-TW" altLang="en-US" sz="2400" b="1" dirty="0">
              <a:solidFill>
                <a:schemeClr val="accent5">
                  <a:lumMod val="75000"/>
                </a:schemeClr>
              </a:solidFill>
              <a:latin typeface="Arial" pitchFamily="34" charset="0"/>
              <a:ea typeface="標楷體" pitchFamily="65" charset="-120"/>
              <a:cs typeface="+mj-cs"/>
            </a:endParaRPr>
          </a:p>
        </p:txBody>
      </p:sp>
      <p:sp>
        <p:nvSpPr>
          <p:cNvPr id="11" name="Rectangle 3"/>
          <p:cNvSpPr>
            <a:spLocks noChangeArrowheads="1"/>
          </p:cNvSpPr>
          <p:nvPr/>
        </p:nvSpPr>
        <p:spPr bwMode="auto">
          <a:xfrm>
            <a:off x="827584" y="4149080"/>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chdir</a:t>
            </a:r>
            <a:r>
              <a:rPr lang="en-US" altLang="zh-TW" sz="2000" dirty="0" smtClean="0"/>
              <a:t>(string </a:t>
            </a:r>
            <a:r>
              <a:rPr lang="en-US" altLang="zh-TW" sz="2000" i="1" dirty="0" smtClean="0"/>
              <a:t>directory</a:t>
            </a:r>
            <a:r>
              <a:rPr lang="en-US" altLang="zh-TW" sz="2000" dirty="0" smtClean="0"/>
              <a:t>)</a:t>
            </a:r>
            <a:endParaRPr lang="zh-TW" altLang="zh-TW" sz="2000" dirty="0"/>
          </a:p>
        </p:txBody>
      </p:sp>
      <p:sp>
        <p:nvSpPr>
          <p:cNvPr id="12" name="Rectangle 3"/>
          <p:cNvSpPr>
            <a:spLocks noChangeArrowheads="1"/>
          </p:cNvSpPr>
          <p:nvPr/>
        </p:nvSpPr>
        <p:spPr bwMode="auto">
          <a:xfrm>
            <a:off x="827584" y="5013176"/>
            <a:ext cx="7416824" cy="707886"/>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chdir</a:t>
            </a:r>
            <a:r>
              <a:rPr lang="en-US" altLang="zh-TW" sz="2000" dirty="0" smtClean="0"/>
              <a:t>("C:\");</a:t>
            </a:r>
            <a:endParaRPr lang="zh-TW" altLang="zh-TW" sz="2000" dirty="0" smtClean="0"/>
          </a:p>
          <a:p>
            <a:r>
              <a:rPr lang="en-US" altLang="zh-TW" sz="2000" dirty="0" err="1" smtClean="0"/>
              <a:t>mkdir</a:t>
            </a:r>
            <a:r>
              <a:rPr lang="en-US" altLang="zh-TW" sz="2000" dirty="0" smtClean="0"/>
              <a:t>("pictures");</a:t>
            </a:r>
            <a:endParaRPr lang="zh-TW" altLang="zh-TW"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1859376"/>
            <a:ext cx="8210872" cy="738957"/>
          </a:xfrm>
        </p:spPr>
        <p:txBody>
          <a:bodyPr/>
          <a:lstStyle/>
          <a:p>
            <a:r>
              <a:rPr lang="en-US" altLang="zh-TW" dirty="0" smtClean="0"/>
              <a:t>5-2-4	</a:t>
            </a:r>
            <a:r>
              <a:rPr lang="zh-TW" altLang="zh-TW" dirty="0" smtClean="0"/>
              <a:t>刪除資料夾</a:t>
            </a:r>
            <a:endParaRPr lang="zh-TW" altLang="en-US" dirty="0"/>
          </a:p>
        </p:txBody>
      </p:sp>
      <p:sp>
        <p:nvSpPr>
          <p:cNvPr id="7" name="內容版面配置區 2"/>
          <p:cNvSpPr txBox="1">
            <a:spLocks/>
          </p:cNvSpPr>
          <p:nvPr/>
        </p:nvSpPr>
        <p:spPr bwMode="auto">
          <a:xfrm>
            <a:off x="457200" y="2410375"/>
            <a:ext cx="8229600" cy="20776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ts val="300"/>
              </a:spcBef>
              <a:spcAft>
                <a:spcPts val="600"/>
              </a:spcAft>
              <a:buSzPct val="120000"/>
              <a:buFont typeface="Wingdings" pitchFamily="2" charset="2"/>
              <a:buChar char="l"/>
              <a:defRPr lang="zh-TW" altLang="en-US" sz="2000" kern="1200" baseline="0">
                <a:solidFill>
                  <a:schemeClr val="tx1"/>
                </a:solidFill>
                <a:latin typeface="Arial" pitchFamily="34" charset="0"/>
                <a:ea typeface="標楷體" pitchFamily="65" charset="-120"/>
                <a:cs typeface="+mn-cs"/>
              </a:defRPr>
            </a:lvl1pPr>
            <a:lvl2pPr marL="813600" indent="-230400" algn="just" rtl="0" eaLnBrk="0" fontAlgn="base" hangingPunct="0">
              <a:spcBef>
                <a:spcPts val="300"/>
              </a:spcBef>
              <a:spcAft>
                <a:spcPts val="600"/>
              </a:spcAft>
              <a:buFont typeface="Wingdings" pitchFamily="2" charset="2"/>
              <a:buChar char="u"/>
              <a:defRPr lang="zh-TW" altLang="en-US" sz="2000" kern="1200" baseline="0">
                <a:solidFill>
                  <a:schemeClr val="tx1"/>
                </a:solidFill>
                <a:latin typeface="Arial" pitchFamily="34" charset="0"/>
                <a:ea typeface="標楷體" pitchFamily="65" charset="-120"/>
                <a:cs typeface="+mn-cs"/>
              </a:defRPr>
            </a:lvl2pPr>
            <a:lvl3pPr marL="1143000" indent="-228600" algn="just" rtl="0" eaLnBrk="0" fontAlgn="base" hangingPunct="0">
              <a:spcBef>
                <a:spcPts val="300"/>
              </a:spcBef>
              <a:spcAft>
                <a:spcPts val="600"/>
              </a:spcAft>
              <a:buFont typeface="Wingdings" pitchFamily="2" charset="2"/>
              <a:buChar char="n"/>
              <a:defRPr lang="zh-TW" altLang="en-US" sz="2000" kern="1200" baseline="0">
                <a:solidFill>
                  <a:schemeClr val="tx1"/>
                </a:solidFill>
                <a:latin typeface="Arial" pitchFamily="34" charset="0"/>
                <a:ea typeface="標楷體" pitchFamily="65" charset="-120"/>
                <a:cs typeface="+mn-cs"/>
              </a:defRPr>
            </a:lvl3pPr>
            <a:lvl4pPr marL="1600200" indent="-228600" algn="just" rtl="0" eaLnBrk="0" fontAlgn="base" hangingPunct="0">
              <a:spcBef>
                <a:spcPts val="300"/>
              </a:spcBef>
              <a:spcAft>
                <a:spcPts val="600"/>
              </a:spcAft>
              <a:buFont typeface="Arial" charset="0"/>
              <a:buChar char="–"/>
              <a:defRPr lang="zh-TW" altLang="en-US" sz="2000" kern="1200" baseline="0">
                <a:solidFill>
                  <a:schemeClr val="tx1"/>
                </a:solidFill>
                <a:latin typeface="Arial" pitchFamily="34" charset="0"/>
                <a:ea typeface="標楷體" pitchFamily="65" charset="-120"/>
                <a:cs typeface="+mn-cs"/>
              </a:defRPr>
            </a:lvl4pPr>
            <a:lvl5pPr marL="2057400" indent="-228600" algn="just" rtl="0" eaLnBrk="0" fontAlgn="base" hangingPunct="0">
              <a:spcBef>
                <a:spcPts val="300"/>
              </a:spcBef>
              <a:spcAft>
                <a:spcPts val="600"/>
              </a:spcAft>
              <a:buFont typeface="Arial" charset="0"/>
              <a:buChar char="»"/>
              <a:defRPr lang="zh-TW" altLang="en-US" sz="2000" kern="1200" baseline="0">
                <a:solidFill>
                  <a:schemeClr val="tx1"/>
                </a:solidFill>
                <a:latin typeface="Arial" pitchFamily="34" charset="0"/>
                <a:ea typeface="標楷體" pitchFamily="65"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kumimoji="0" lang="zh-TW" altLang="en-US" smtClean="0"/>
              <a:t>	</a:t>
            </a:r>
            <a:r>
              <a:rPr kumimoji="0" lang="en-US" altLang="zh-TW" smtClean="0"/>
              <a:t>rmdir() </a:t>
            </a:r>
            <a:r>
              <a:rPr kumimoji="0" lang="zh-TW" altLang="en-US" smtClean="0"/>
              <a:t>函式可以用來刪除資料夾，其語法如下：</a:t>
            </a:r>
          </a:p>
          <a:p>
            <a:pPr>
              <a:buFont typeface="Wingdings" pitchFamily="2" charset="2"/>
              <a:buNone/>
            </a:pPr>
            <a:endParaRPr kumimoji="0" lang="zh-TW" altLang="en-US" smtClean="0"/>
          </a:p>
          <a:p>
            <a:pPr>
              <a:buFont typeface="Wingdings" pitchFamily="2" charset="2"/>
              <a:buNone/>
            </a:pPr>
            <a:endParaRPr kumimoji="0" lang="zh-TW" altLang="en-US" sz="800" smtClean="0"/>
          </a:p>
          <a:p>
            <a:pPr>
              <a:buFont typeface="Wingdings" pitchFamily="2" charset="2"/>
              <a:buNone/>
            </a:pPr>
            <a:r>
              <a:rPr kumimoji="0" lang="zh-TW" altLang="en-US" smtClean="0"/>
              <a:t>	例如：</a:t>
            </a:r>
            <a:endParaRPr kumimoji="0" lang="zh-TW" altLang="en-US" dirty="0"/>
          </a:p>
        </p:txBody>
      </p:sp>
      <p:sp>
        <p:nvSpPr>
          <p:cNvPr id="8" name="Rectangle 3"/>
          <p:cNvSpPr>
            <a:spLocks noChangeArrowheads="1"/>
          </p:cNvSpPr>
          <p:nvPr/>
        </p:nvSpPr>
        <p:spPr bwMode="auto">
          <a:xfrm>
            <a:off x="899592" y="2879210"/>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rmdir</a:t>
            </a:r>
            <a:r>
              <a:rPr lang="en-US" altLang="zh-TW" sz="2000" dirty="0" smtClean="0"/>
              <a:t>(string </a:t>
            </a:r>
            <a:r>
              <a:rPr lang="en-US" altLang="zh-TW" sz="2000" i="1" dirty="0" err="1" smtClean="0"/>
              <a:t>dirname</a:t>
            </a:r>
            <a:r>
              <a:rPr lang="en-US" altLang="zh-TW" sz="2000" dirty="0" smtClean="0"/>
              <a:t>)</a:t>
            </a:r>
            <a:endParaRPr lang="zh-TW" altLang="zh-TW" sz="2000" dirty="0"/>
          </a:p>
        </p:txBody>
      </p:sp>
      <p:sp>
        <p:nvSpPr>
          <p:cNvPr id="9" name="Rectangle 3"/>
          <p:cNvSpPr>
            <a:spLocks noChangeArrowheads="1"/>
          </p:cNvSpPr>
          <p:nvPr/>
        </p:nvSpPr>
        <p:spPr bwMode="auto">
          <a:xfrm>
            <a:off x="899592" y="3871933"/>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rmdir</a:t>
            </a:r>
            <a:r>
              <a:rPr lang="en-US" altLang="zh-TW" sz="2000" dirty="0" smtClean="0"/>
              <a:t>("C:\\</a:t>
            </a:r>
            <a:r>
              <a:rPr lang="en-US" altLang="zh-TW" sz="2000" dirty="0" err="1" smtClean="0"/>
              <a:t>myPHP</a:t>
            </a:r>
            <a:r>
              <a:rPr lang="en-US" altLang="zh-TW" sz="2000" dirty="0" smtClean="0"/>
              <a:t>\\pictures");</a:t>
            </a:r>
            <a:endParaRPr lang="zh-TW" altLang="zh-TW" sz="2000" dirty="0" smtClean="0"/>
          </a:p>
        </p:txBody>
      </p:sp>
      <p:sp>
        <p:nvSpPr>
          <p:cNvPr id="18" name="標題 2"/>
          <p:cNvSpPr txBox="1">
            <a:spLocks/>
          </p:cNvSpPr>
          <p:nvPr/>
        </p:nvSpPr>
        <p:spPr bwMode="auto">
          <a:xfrm>
            <a:off x="611560" y="4310115"/>
            <a:ext cx="8075240" cy="73895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just" rtl="0" eaLnBrk="0" fontAlgn="base" hangingPunct="0">
              <a:spcBef>
                <a:spcPct val="0"/>
              </a:spcBef>
              <a:spcAft>
                <a:spcPct val="0"/>
              </a:spcAft>
              <a:defRPr lang="zh-TW" altLang="en-US" sz="2400" b="1" kern="1200" baseline="0">
                <a:solidFill>
                  <a:schemeClr val="accent5">
                    <a:lumMod val="75000"/>
                  </a:schemeClr>
                </a:solidFill>
                <a:latin typeface="Arial" pitchFamily="34" charset="0"/>
                <a:ea typeface="標楷體" pitchFamily="65" charset="-120"/>
                <a:cs typeface="+mj-cs"/>
              </a:defRPr>
            </a:lvl1pPr>
            <a:lvl2pPr algn="just" rtl="0" eaLnBrk="0" fontAlgn="base" hangingPunct="0">
              <a:spcBef>
                <a:spcPct val="0"/>
              </a:spcBef>
              <a:spcAft>
                <a:spcPct val="0"/>
              </a:spcAft>
              <a:defRPr sz="2600">
                <a:solidFill>
                  <a:srgbClr val="254061"/>
                </a:solidFill>
                <a:latin typeface="標楷體" pitchFamily="65" charset="-120"/>
                <a:ea typeface="標楷體" pitchFamily="65" charset="-120"/>
              </a:defRPr>
            </a:lvl2pPr>
            <a:lvl3pPr algn="just" rtl="0" eaLnBrk="0" fontAlgn="base" hangingPunct="0">
              <a:spcBef>
                <a:spcPct val="0"/>
              </a:spcBef>
              <a:spcAft>
                <a:spcPct val="0"/>
              </a:spcAft>
              <a:defRPr sz="2600">
                <a:solidFill>
                  <a:srgbClr val="254061"/>
                </a:solidFill>
                <a:latin typeface="標楷體" pitchFamily="65" charset="-120"/>
                <a:ea typeface="標楷體" pitchFamily="65" charset="-120"/>
              </a:defRPr>
            </a:lvl3pPr>
            <a:lvl4pPr algn="just" rtl="0" eaLnBrk="0" fontAlgn="base" hangingPunct="0">
              <a:spcBef>
                <a:spcPct val="0"/>
              </a:spcBef>
              <a:spcAft>
                <a:spcPct val="0"/>
              </a:spcAft>
              <a:defRPr sz="2600">
                <a:solidFill>
                  <a:srgbClr val="254061"/>
                </a:solidFill>
                <a:latin typeface="標楷體" pitchFamily="65" charset="-120"/>
                <a:ea typeface="標楷體" pitchFamily="65" charset="-120"/>
              </a:defRPr>
            </a:lvl4pPr>
            <a:lvl5pPr algn="just" rtl="0" eaLnBrk="0" fontAlgn="base" hangingPunct="0">
              <a:spcBef>
                <a:spcPct val="0"/>
              </a:spcBef>
              <a:spcAft>
                <a:spcPct val="0"/>
              </a:spcAft>
              <a:defRPr sz="2600">
                <a:solidFill>
                  <a:srgbClr val="254061"/>
                </a:solidFill>
                <a:latin typeface="標楷體" pitchFamily="65" charset="-120"/>
                <a:ea typeface="標楷體" pitchFamily="65" charset="-120"/>
              </a:defRPr>
            </a:lvl5pPr>
            <a:lvl6pPr marL="457200" algn="just" rtl="0" fontAlgn="base">
              <a:spcBef>
                <a:spcPct val="0"/>
              </a:spcBef>
              <a:spcAft>
                <a:spcPct val="0"/>
              </a:spcAft>
              <a:defRPr sz="3800">
                <a:solidFill>
                  <a:srgbClr val="254061"/>
                </a:solidFill>
                <a:latin typeface="Calibri" pitchFamily="34" charset="0"/>
                <a:ea typeface="新細明體" pitchFamily="18" charset="-120"/>
              </a:defRPr>
            </a:lvl6pPr>
            <a:lvl7pPr marL="914400" algn="just" rtl="0" fontAlgn="base">
              <a:spcBef>
                <a:spcPct val="0"/>
              </a:spcBef>
              <a:spcAft>
                <a:spcPct val="0"/>
              </a:spcAft>
              <a:defRPr sz="3800">
                <a:solidFill>
                  <a:srgbClr val="254061"/>
                </a:solidFill>
                <a:latin typeface="Calibri" pitchFamily="34" charset="0"/>
                <a:ea typeface="新細明體" pitchFamily="18" charset="-120"/>
              </a:defRPr>
            </a:lvl7pPr>
            <a:lvl8pPr marL="1371600" algn="just" rtl="0" fontAlgn="base">
              <a:spcBef>
                <a:spcPct val="0"/>
              </a:spcBef>
              <a:spcAft>
                <a:spcPct val="0"/>
              </a:spcAft>
              <a:defRPr sz="3800">
                <a:solidFill>
                  <a:srgbClr val="254061"/>
                </a:solidFill>
                <a:latin typeface="Calibri" pitchFamily="34" charset="0"/>
                <a:ea typeface="新細明體" pitchFamily="18" charset="-120"/>
              </a:defRPr>
            </a:lvl8pPr>
            <a:lvl9pPr marL="1828800" algn="just" rtl="0" fontAlgn="base">
              <a:spcBef>
                <a:spcPct val="0"/>
              </a:spcBef>
              <a:spcAft>
                <a:spcPct val="0"/>
              </a:spcAft>
              <a:defRPr sz="3800">
                <a:solidFill>
                  <a:srgbClr val="254061"/>
                </a:solidFill>
                <a:latin typeface="Calibri" pitchFamily="34" charset="0"/>
                <a:ea typeface="新細明體" pitchFamily="18" charset="-120"/>
              </a:defRPr>
            </a:lvl9pPr>
          </a:lstStyle>
          <a:p>
            <a:r>
              <a:rPr kumimoji="0" lang="en-US" altLang="zh-TW" dirty="0" smtClean="0"/>
              <a:t>5-2-5	</a:t>
            </a:r>
            <a:r>
              <a:rPr kumimoji="0" lang="zh-TW" altLang="en-US" dirty="0" smtClean="0"/>
              <a:t>判斷路徑是否為資料夾</a:t>
            </a:r>
            <a:endParaRPr kumimoji="0" lang="zh-TW" altLang="en-US" dirty="0"/>
          </a:p>
        </p:txBody>
      </p:sp>
      <p:sp>
        <p:nvSpPr>
          <p:cNvPr id="19" name="內容版面配置區 3"/>
          <p:cNvSpPr txBox="1">
            <a:spLocks/>
          </p:cNvSpPr>
          <p:nvPr/>
        </p:nvSpPr>
        <p:spPr bwMode="auto">
          <a:xfrm>
            <a:off x="457200" y="5049072"/>
            <a:ext cx="8075240" cy="1141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ts val="300"/>
              </a:spcBef>
              <a:spcAft>
                <a:spcPts val="600"/>
              </a:spcAft>
              <a:buSzPct val="120000"/>
              <a:buFont typeface="Wingdings" pitchFamily="2" charset="2"/>
              <a:buChar char="l"/>
              <a:defRPr lang="zh-TW" altLang="en-US" sz="2000" kern="1200" baseline="0">
                <a:solidFill>
                  <a:schemeClr val="tx1"/>
                </a:solidFill>
                <a:latin typeface="Arial" pitchFamily="34" charset="0"/>
                <a:ea typeface="標楷體" pitchFamily="65" charset="-120"/>
                <a:cs typeface="+mn-cs"/>
              </a:defRPr>
            </a:lvl1pPr>
            <a:lvl2pPr marL="813600" indent="-230400" algn="just" rtl="0" eaLnBrk="0" fontAlgn="base" hangingPunct="0">
              <a:spcBef>
                <a:spcPts val="300"/>
              </a:spcBef>
              <a:spcAft>
                <a:spcPts val="600"/>
              </a:spcAft>
              <a:buFont typeface="Wingdings" pitchFamily="2" charset="2"/>
              <a:buChar char="u"/>
              <a:defRPr lang="zh-TW" altLang="en-US" sz="2000" kern="1200" baseline="0">
                <a:solidFill>
                  <a:schemeClr val="tx1"/>
                </a:solidFill>
                <a:latin typeface="Arial" pitchFamily="34" charset="0"/>
                <a:ea typeface="標楷體" pitchFamily="65" charset="-120"/>
                <a:cs typeface="+mn-cs"/>
              </a:defRPr>
            </a:lvl2pPr>
            <a:lvl3pPr marL="1143000" indent="-228600" algn="just" rtl="0" eaLnBrk="0" fontAlgn="base" hangingPunct="0">
              <a:spcBef>
                <a:spcPts val="300"/>
              </a:spcBef>
              <a:spcAft>
                <a:spcPts val="600"/>
              </a:spcAft>
              <a:buFont typeface="Wingdings" pitchFamily="2" charset="2"/>
              <a:buChar char="n"/>
              <a:defRPr lang="zh-TW" altLang="en-US" sz="2000" kern="1200" baseline="0">
                <a:solidFill>
                  <a:schemeClr val="tx1"/>
                </a:solidFill>
                <a:latin typeface="Arial" pitchFamily="34" charset="0"/>
                <a:ea typeface="標楷體" pitchFamily="65" charset="-120"/>
                <a:cs typeface="+mn-cs"/>
              </a:defRPr>
            </a:lvl3pPr>
            <a:lvl4pPr marL="1600200" indent="-228600" algn="just" rtl="0" eaLnBrk="0" fontAlgn="base" hangingPunct="0">
              <a:spcBef>
                <a:spcPts val="300"/>
              </a:spcBef>
              <a:spcAft>
                <a:spcPts val="600"/>
              </a:spcAft>
              <a:buFont typeface="Arial" charset="0"/>
              <a:buChar char="–"/>
              <a:defRPr lang="zh-TW" altLang="en-US" sz="2000" kern="1200" baseline="0">
                <a:solidFill>
                  <a:schemeClr val="tx1"/>
                </a:solidFill>
                <a:latin typeface="Arial" pitchFamily="34" charset="0"/>
                <a:ea typeface="標楷體" pitchFamily="65" charset="-120"/>
                <a:cs typeface="+mn-cs"/>
              </a:defRPr>
            </a:lvl4pPr>
            <a:lvl5pPr marL="2057400" indent="-228600" algn="just" rtl="0" eaLnBrk="0" fontAlgn="base" hangingPunct="0">
              <a:spcBef>
                <a:spcPts val="300"/>
              </a:spcBef>
              <a:spcAft>
                <a:spcPts val="600"/>
              </a:spcAft>
              <a:buFont typeface="Arial" charset="0"/>
              <a:buChar char="»"/>
              <a:defRPr lang="zh-TW" altLang="en-US" sz="2000" kern="1200" baseline="0">
                <a:solidFill>
                  <a:schemeClr val="tx1"/>
                </a:solidFill>
                <a:latin typeface="Arial" pitchFamily="34" charset="0"/>
                <a:ea typeface="標楷體" pitchFamily="65"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kumimoji="0" lang="zh-TW" altLang="en-US" dirty="0" smtClean="0"/>
              <a:t>	 </a:t>
            </a:r>
            <a:r>
              <a:rPr kumimoji="0" lang="en-US" altLang="zh-TW" dirty="0" err="1" smtClean="0"/>
              <a:t>is_dir</a:t>
            </a:r>
            <a:r>
              <a:rPr kumimoji="0" lang="en-US" altLang="zh-TW" dirty="0" smtClean="0"/>
              <a:t>() </a:t>
            </a:r>
            <a:r>
              <a:rPr kumimoji="0" lang="zh-TW" altLang="en-US" dirty="0" smtClean="0"/>
              <a:t>函式可以用來判斷路徑是否為資料夾，其語法如下：</a:t>
            </a:r>
          </a:p>
          <a:p>
            <a:pPr>
              <a:buFont typeface="Wingdings" pitchFamily="2" charset="2"/>
              <a:buNone/>
            </a:pPr>
            <a:endParaRPr kumimoji="0" lang="zh-TW" altLang="en-US" dirty="0" smtClean="0"/>
          </a:p>
          <a:p>
            <a:pPr>
              <a:buFont typeface="Wingdings" pitchFamily="2" charset="2"/>
              <a:buNone/>
            </a:pPr>
            <a:endParaRPr kumimoji="0" lang="zh-TW" altLang="en-US" dirty="0" smtClean="0"/>
          </a:p>
          <a:p>
            <a:pPr>
              <a:buFont typeface="Wingdings" pitchFamily="2" charset="2"/>
              <a:buNone/>
            </a:pPr>
            <a:r>
              <a:rPr kumimoji="0" lang="zh-TW" altLang="en-US" dirty="0" smtClean="0"/>
              <a:t>	</a:t>
            </a:r>
          </a:p>
          <a:p>
            <a:pPr>
              <a:buFont typeface="Wingdings" pitchFamily="2" charset="2"/>
              <a:buNone/>
            </a:pPr>
            <a:endParaRPr kumimoji="0" lang="zh-TW" altLang="en-US" dirty="0"/>
          </a:p>
        </p:txBody>
      </p:sp>
      <p:sp>
        <p:nvSpPr>
          <p:cNvPr id="20" name="Rectangle 3"/>
          <p:cNvSpPr>
            <a:spLocks noChangeArrowheads="1"/>
          </p:cNvSpPr>
          <p:nvPr/>
        </p:nvSpPr>
        <p:spPr bwMode="auto">
          <a:xfrm>
            <a:off x="899592" y="5517906"/>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is_dir</a:t>
            </a:r>
            <a:r>
              <a:rPr lang="en-US" altLang="zh-TW" sz="2000" dirty="0" smtClean="0"/>
              <a:t>(string </a:t>
            </a:r>
            <a:r>
              <a:rPr lang="en-US" altLang="zh-TW" sz="2000" i="1" dirty="0" smtClean="0"/>
              <a:t>filename</a:t>
            </a:r>
            <a:r>
              <a:rPr lang="en-US" altLang="zh-TW" sz="2000" dirty="0" smtClean="0"/>
              <a:t>)</a:t>
            </a:r>
            <a:endParaRPr lang="zh-TW" altLang="zh-TW" sz="2000" dirty="0"/>
          </a:p>
        </p:txBody>
      </p:sp>
      <p:sp>
        <p:nvSpPr>
          <p:cNvPr id="21" name="內容版面配置區 20"/>
          <p:cNvSpPr>
            <a:spLocks noGrp="1"/>
          </p:cNvSpPr>
          <p:nvPr>
            <p:ph idx="1"/>
          </p:nvPr>
        </p:nvSpPr>
        <p:spPr/>
        <p:txBody>
          <a:bodyPr/>
          <a:lstStyle/>
          <a:p>
            <a:endParaRPr lang="zh-TW"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5-2-6	</a:t>
            </a:r>
            <a:r>
              <a:rPr lang="zh-TW" altLang="zh-TW" dirty="0" smtClean="0"/>
              <a:t>判斷資料夾是否存在</a:t>
            </a:r>
            <a:endParaRPr lang="zh-TW" altLang="en-US" dirty="0"/>
          </a:p>
        </p:txBody>
      </p:sp>
      <p:sp>
        <p:nvSpPr>
          <p:cNvPr id="3" name="內容版面配置區 2"/>
          <p:cNvSpPr>
            <a:spLocks noGrp="1"/>
          </p:cNvSpPr>
          <p:nvPr>
            <p:ph idx="1"/>
          </p:nvPr>
        </p:nvSpPr>
        <p:spPr/>
        <p:txBody>
          <a:bodyPr/>
          <a:lstStyle/>
          <a:p>
            <a:pPr>
              <a:buNone/>
            </a:pPr>
            <a:r>
              <a:rPr lang="en-US" altLang="zh-TW" dirty="0" smtClean="0"/>
              <a:t>	</a:t>
            </a:r>
            <a:r>
              <a:rPr lang="en-US" altLang="zh-TW" dirty="0" err="1" smtClean="0"/>
              <a:t>file_exists</a:t>
            </a:r>
            <a:r>
              <a:rPr lang="en-US" altLang="zh-TW" dirty="0" smtClean="0"/>
              <a:t>() </a:t>
            </a:r>
            <a:r>
              <a:rPr lang="zh-TW" altLang="zh-TW" dirty="0" smtClean="0"/>
              <a:t>函式可以用來判斷資料夾是否存在，其語法如下</a:t>
            </a:r>
            <a:r>
              <a:rPr lang="zh-TW" altLang="en-US" dirty="0" smtClean="0"/>
              <a:t>：</a:t>
            </a:r>
            <a:endParaRPr lang="en-US" altLang="zh-TW" dirty="0" smtClean="0"/>
          </a:p>
          <a:p>
            <a:pPr>
              <a:buNone/>
            </a:pPr>
            <a:endParaRPr lang="en-US" altLang="zh-TW" dirty="0" smtClean="0"/>
          </a:p>
          <a:p>
            <a:pPr>
              <a:buNone/>
            </a:pPr>
            <a:endParaRPr lang="en-US" altLang="zh-TW" sz="800" dirty="0" smtClean="0"/>
          </a:p>
          <a:p>
            <a:pPr>
              <a:buNone/>
            </a:pPr>
            <a:r>
              <a:rPr lang="en-US" altLang="zh-TW" dirty="0" smtClean="0"/>
              <a:t>	</a:t>
            </a:r>
            <a:r>
              <a:rPr lang="zh-TW" altLang="en-US" dirty="0" smtClean="0"/>
              <a:t>例如：</a:t>
            </a:r>
            <a:endParaRPr lang="zh-TW" altLang="en-US" dirty="0"/>
          </a:p>
        </p:txBody>
      </p:sp>
      <p:sp>
        <p:nvSpPr>
          <p:cNvPr id="4" name="Rectangle 3"/>
          <p:cNvSpPr>
            <a:spLocks noChangeArrowheads="1"/>
          </p:cNvSpPr>
          <p:nvPr/>
        </p:nvSpPr>
        <p:spPr bwMode="auto">
          <a:xfrm>
            <a:off x="899592" y="2252192"/>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smtClean="0"/>
              <a:t>file_exists</a:t>
            </a:r>
            <a:r>
              <a:rPr lang="en-US" altLang="zh-TW" sz="2000" dirty="0" smtClean="0"/>
              <a:t>(string </a:t>
            </a:r>
            <a:r>
              <a:rPr lang="en-US" altLang="zh-TW" sz="2000" i="1" dirty="0" smtClean="0"/>
              <a:t>filename</a:t>
            </a:r>
            <a:r>
              <a:rPr lang="en-US" altLang="zh-TW" sz="2000" dirty="0" smtClean="0"/>
              <a:t>)</a:t>
            </a:r>
            <a:endParaRPr lang="zh-TW" altLang="zh-TW" sz="2000" dirty="0"/>
          </a:p>
        </p:txBody>
      </p:sp>
      <p:pic>
        <p:nvPicPr>
          <p:cNvPr id="4098" name="Picture 2"/>
          <p:cNvPicPr>
            <a:picLocks noChangeAspect="1" noChangeArrowheads="1"/>
          </p:cNvPicPr>
          <p:nvPr/>
        </p:nvPicPr>
        <p:blipFill>
          <a:blip r:embed="rId2" cstate="email"/>
          <a:srcRect/>
          <a:stretch>
            <a:fillRect/>
          </a:stretch>
        </p:blipFill>
        <p:spPr bwMode="auto">
          <a:xfrm>
            <a:off x="899591" y="3284984"/>
            <a:ext cx="4176465" cy="17872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just" defTabSz="914400" rtl="0" eaLnBrk="0" fontAlgn="base" latinLnBrk="0" hangingPunct="0">
          <a:lnSpc>
            <a:spcPct val="100000"/>
          </a:lnSpc>
          <a:spcBef>
            <a:spcPct val="0"/>
          </a:spcBef>
          <a:spcAft>
            <a:spcPct val="0"/>
          </a:spcAft>
          <a:buClrTx/>
          <a:buSzTx/>
          <a:buFontTx/>
          <a:buNone/>
          <a:tabLst/>
          <a:defRPr kumimoji="0" sz="2400" b="1" i="0" u="none" strike="noStrike" kern="1200" cap="none" spc="0" normalizeH="0" baseline="0" noProof="0" dirty="0" smtClean="0">
            <a:ln>
              <a:noFill/>
            </a:ln>
            <a:solidFill>
              <a:schemeClr val="accent2">
                <a:lumMod val="75000"/>
              </a:schemeClr>
            </a:solidFill>
            <a:effectLst/>
            <a:uLnTx/>
            <a:uFillTx/>
            <a:latin typeface="Arial" pitchFamily="34" charset="0"/>
            <a:ea typeface="標楷體" pitchFamily="65" charset="-120"/>
            <a:cs typeface="+mj-cs"/>
          </a:defRPr>
        </a:defPPr>
      </a:lstStyle>
    </a:tx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7908</TotalTime>
  <Words>443</Words>
  <Application>Microsoft Office PowerPoint</Application>
  <PresentationFormat>如螢幕大小 (4:3)</PresentationFormat>
  <Paragraphs>150</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Arial Unicode MS</vt:lpstr>
      <vt:lpstr>新細明體</vt:lpstr>
      <vt:lpstr>標楷體</vt:lpstr>
      <vt:lpstr>Arial</vt:lpstr>
      <vt:lpstr>Calibri</vt:lpstr>
      <vt:lpstr>Wingdings</vt:lpstr>
      <vt:lpstr>Office 佈景主題</vt:lpstr>
      <vt:lpstr>PowerPoint 簡報</vt:lpstr>
      <vt:lpstr>     05   檔案存取</vt:lpstr>
      <vt:lpstr>5-1 存取伺服器端的路徑 </vt:lpstr>
      <vt:lpstr>5-1-2 取得路徑資訊</vt:lpstr>
      <vt:lpstr>5-1-3 取得絕對路徑</vt:lpstr>
      <vt:lpstr>5-2 存取伺服器端的資料夾</vt:lpstr>
      <vt:lpstr>5-2-2 取得目前工作資料夾</vt:lpstr>
      <vt:lpstr>5-2-4 刪除資料夾</vt:lpstr>
      <vt:lpstr>5-2-6 判斷資料夾是否存在</vt:lpstr>
      <vt:lpstr>5-2-7 變更資料夾權限</vt:lpstr>
      <vt:lpstr>5-2-9 讀取資料夾所包含的檔案名稱及子資料夾名稱</vt:lpstr>
      <vt:lpstr>5-3 存取伺服器端的檔案</vt:lpstr>
      <vt:lpstr>5-3-3 複製檔案</vt:lpstr>
      <vt:lpstr>5-3-5 變更檔案名稱</vt:lpstr>
      <vt:lpstr>5-3-6 取得檔案屬性</vt:lpstr>
      <vt:lpstr>PowerPoint 簡報</vt:lpstr>
      <vt:lpstr>5-4 讀取伺服器端的文字檔</vt:lpstr>
      <vt:lpstr>5-4-2 使用fgets() 函式讀取文字檔</vt:lpstr>
      <vt:lpstr>5-4-3 使用file_get_contents() 函式讀取文字檔</vt:lpstr>
      <vt:lpstr>5-5 寫入伺服器端的文字檔</vt:lpstr>
      <vt:lpstr>PowerPoint 簡報</vt:lpstr>
      <vt:lpstr>5-5-2 使用file_put_contents()  函式寫入文字檔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vitasmile</dc:creator>
  <cp:lastModifiedBy>novia_chiang 江佳慧</cp:lastModifiedBy>
  <cp:revision>927</cp:revision>
  <dcterms:created xsi:type="dcterms:W3CDTF">2011-06-02T11:36:30Z</dcterms:created>
  <dcterms:modified xsi:type="dcterms:W3CDTF">2017-01-18T08:16:59Z</dcterms:modified>
</cp:coreProperties>
</file>