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681" r:id="rId3"/>
    <p:sldId id="809" r:id="rId4"/>
    <p:sldId id="810" r:id="rId5"/>
    <p:sldId id="811" r:id="rId6"/>
    <p:sldId id="812" r:id="rId7"/>
    <p:sldId id="813" r:id="rId8"/>
    <p:sldId id="815" r:id="rId9"/>
    <p:sldId id="816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5982" autoAdjust="0"/>
  </p:normalViewPr>
  <p:slideViewPr>
    <p:cSldViewPr>
      <p:cViewPr varScale="1">
        <p:scale>
          <a:sx n="84" d="100"/>
          <a:sy n="84" d="100"/>
        </p:scale>
        <p:origin x="605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366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116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704856" cy="1584176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07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zh-TW" altLang="en-US" dirty="0"/>
              <a:t>例外與錯誤</a:t>
            </a:r>
            <a:r>
              <a:rPr lang="zh-TW" altLang="en-US" dirty="0" smtClean="0"/>
              <a:t>處理</a:t>
            </a:r>
            <a:r>
              <a:rPr lang="zh-TW" altLang="zh-TW" dirty="0" smtClean="0"/>
              <a:t/>
            </a:r>
            <a:br>
              <a:rPr lang="zh-TW" altLang="zh-TW" dirty="0" smtClean="0"/>
            </a:b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>
          <a:xfrm>
            <a:off x="2555776" y="2708920"/>
            <a:ext cx="6264696" cy="2664296"/>
          </a:xfrm>
        </p:spPr>
        <p:txBody>
          <a:bodyPr/>
          <a:lstStyle/>
          <a:p>
            <a:r>
              <a:rPr lang="en-US" altLang="zh-TW" i="1" dirty="0" smtClean="0">
                <a:hlinkClick r:id="rId3" action="ppaction://hlinksldjump"/>
              </a:rPr>
              <a:t>7-1</a:t>
            </a:r>
            <a:r>
              <a:rPr lang="en-US" altLang="zh-TW" dirty="0" smtClean="0">
                <a:hlinkClick r:id="rId3" action="ppaction://hlinksldjump"/>
              </a:rPr>
              <a:t>	</a:t>
            </a:r>
            <a:r>
              <a:rPr lang="zh-TW" altLang="en-US" dirty="0" smtClean="0">
                <a:hlinkClick r:id="rId3" action="ppaction://hlinksldjump"/>
              </a:rPr>
              <a:t>例外 </a:t>
            </a:r>
            <a:r>
              <a:rPr lang="en-US" altLang="zh-TW" dirty="0">
                <a:hlinkClick r:id="rId3" action="ppaction://hlinksldjump"/>
              </a:rPr>
              <a:t>(Exception)</a:t>
            </a:r>
            <a:endParaRPr lang="zh-TW" altLang="zh-TW" dirty="0" smtClean="0"/>
          </a:p>
          <a:p>
            <a:r>
              <a:rPr lang="en-US" altLang="zh-TW" i="1" dirty="0" smtClean="0">
                <a:hlinkClick r:id="rId4" action="ppaction://hlinksldjump"/>
              </a:rPr>
              <a:t>7-2</a:t>
            </a:r>
            <a:r>
              <a:rPr lang="en-US" altLang="zh-TW" dirty="0" smtClean="0">
                <a:hlinkClick r:id="rId4" action="ppaction://hlinksldjump"/>
              </a:rPr>
              <a:t>	</a:t>
            </a:r>
            <a:r>
              <a:rPr lang="zh-TW" altLang="en-US" dirty="0" smtClean="0">
                <a:hlinkClick r:id="rId4" action="ppaction://hlinksldjump"/>
              </a:rPr>
              <a:t>錯誤 </a:t>
            </a:r>
            <a:r>
              <a:rPr lang="en-US" altLang="zh-TW" dirty="0" smtClean="0">
                <a:hlinkClick r:id="rId4" action="ppaction://hlinksldjump"/>
              </a:rPr>
              <a:t>(</a:t>
            </a:r>
            <a:r>
              <a:rPr lang="en-US" altLang="zh-TW" dirty="0">
                <a:hlinkClick r:id="rId4" action="ppaction://hlinksldjump"/>
              </a:rPr>
              <a:t>Error</a:t>
            </a:r>
            <a:r>
              <a:rPr lang="en-US" altLang="zh-TW" dirty="0" smtClean="0">
                <a:hlinkClick r:id="rId4" action="ppaction://hlinksldjump"/>
              </a:rPr>
              <a:t>)</a:t>
            </a:r>
            <a:endParaRPr lang="en-US" altLang="zh-TW" dirty="0" smtClean="0"/>
          </a:p>
          <a:p>
            <a:r>
              <a:rPr lang="en-US" altLang="zh-TW" i="1" dirty="0" smtClean="0">
                <a:hlinkClick r:id="rId5" action="ppaction://hlinksldjump"/>
              </a:rPr>
              <a:t>7-3</a:t>
            </a:r>
            <a:r>
              <a:rPr lang="en-US" altLang="zh-TW" dirty="0">
                <a:hlinkClick r:id="rId5" action="ppaction://hlinksldjump"/>
              </a:rPr>
              <a:t>	</a:t>
            </a:r>
            <a:r>
              <a:rPr lang="en-US" altLang="zh-TW" dirty="0" smtClean="0">
                <a:hlinkClick r:id="rId5" action="ppaction://hlinksldjump"/>
              </a:rPr>
              <a:t>PHP </a:t>
            </a:r>
            <a:r>
              <a:rPr lang="en-US" altLang="zh-TW" dirty="0">
                <a:hlinkClick r:id="rId5" action="ppaction://hlinksldjump"/>
              </a:rPr>
              <a:t>7</a:t>
            </a:r>
            <a:r>
              <a:rPr lang="zh-TW" altLang="en-US" dirty="0">
                <a:hlinkClick r:id="rId5" action="ppaction://hlinksldjump"/>
              </a:rPr>
              <a:t>的錯誤處理</a:t>
            </a:r>
            <a:endParaRPr lang="en-US" altLang="zh-TW" dirty="0"/>
          </a:p>
          <a:p>
            <a:endParaRPr lang="zh-TW" altLang="zh-TW" dirty="0" smtClean="0"/>
          </a:p>
          <a:p>
            <a:endParaRPr lang="zh-TW" altLang="zh-TW" dirty="0" smtClean="0"/>
          </a:p>
          <a:p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7-1</a:t>
            </a:r>
            <a:r>
              <a:rPr lang="zh-TW" altLang="en-US" dirty="0"/>
              <a:t>　例外 </a:t>
            </a:r>
            <a:r>
              <a:rPr lang="en-US" altLang="zh-TW" dirty="0"/>
              <a:t>(Exception)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/>
              <a:t>例外 </a:t>
            </a:r>
            <a:r>
              <a:rPr lang="en-US" altLang="zh-TW" dirty="0"/>
              <a:t>(exception) </a:t>
            </a:r>
            <a:r>
              <a:rPr lang="zh-TW" altLang="en-US" dirty="0"/>
              <a:t>指的是程式沒有處理到的情況或錯誤</a:t>
            </a:r>
            <a:r>
              <a:rPr lang="zh-TW" altLang="en-US" dirty="0" smtClean="0"/>
              <a:t>，</a:t>
            </a:r>
            <a:r>
              <a:rPr lang="en-US" altLang="zh-TW" dirty="0"/>
              <a:t>PHP</a:t>
            </a:r>
            <a:r>
              <a:rPr lang="zh-TW" altLang="en-US" dirty="0"/>
              <a:t>的結構化例外處理主要包含下列兩個部分</a:t>
            </a:r>
            <a:r>
              <a:rPr lang="zh-TW" altLang="en-US" dirty="0" smtClean="0"/>
              <a:t>：</a:t>
            </a:r>
            <a:endParaRPr lang="zh-TW" altLang="zh-TW" dirty="0" smtClean="0"/>
          </a:p>
          <a:p>
            <a:pPr lvl="1"/>
            <a:r>
              <a:rPr lang="en-US" altLang="zh-TW" dirty="0" smtClean="0"/>
              <a:t> Exception</a:t>
            </a:r>
            <a:r>
              <a:rPr lang="zh-TW" altLang="zh-TW" dirty="0" smtClean="0"/>
              <a:t>物件</a:t>
            </a:r>
          </a:p>
          <a:p>
            <a:pPr lvl="1"/>
            <a:r>
              <a:rPr lang="en-US" altLang="zh-TW" dirty="0" smtClean="0"/>
              <a:t> try…catch</a:t>
            </a:r>
            <a:r>
              <a:rPr lang="zh-TW" altLang="zh-TW" dirty="0" smtClean="0"/>
              <a:t>語法</a:t>
            </a:r>
            <a:endParaRPr lang="zh-TW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380312" y="594928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&lt;&lt;</a:t>
            </a:r>
            <a:r>
              <a:rPr lang="zh-TW" altLang="zh-TW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&gt;&gt;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11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&lt;&lt;</a:t>
            </a:r>
            <a:r>
              <a:rPr lang="zh-TW" altLang="en-US" dirty="0" smtClean="0"/>
              <a:t>結構化例外處理範例</a:t>
            </a:r>
            <a:r>
              <a:rPr lang="en-US" altLang="zh-TW" dirty="0" smtClean="0"/>
              <a:t>&gt;&gt;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3568" y="1628800"/>
            <a:ext cx="5526360" cy="4670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TW" sz="1600" dirty="0"/>
              <a:t>&lt;?</a:t>
            </a:r>
            <a:r>
              <a:rPr lang="en-US" altLang="zh-TW" sz="1600" dirty="0" err="1"/>
              <a:t>php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</a:t>
            </a:r>
            <a:r>
              <a:rPr lang="en-US" altLang="zh-TW" sz="1600" b="1" dirty="0"/>
              <a:t>try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{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  </a:t>
            </a:r>
            <a:r>
              <a:rPr lang="en-US" altLang="zh-TW" sz="1600" dirty="0" err="1"/>
              <a:t>open_folder</a:t>
            </a:r>
            <a:r>
              <a:rPr lang="en-US" altLang="zh-TW" sz="1600" dirty="0"/>
              <a:t>("C:\\book</a:t>
            </a:r>
            <a:r>
              <a:rPr lang="en-US" altLang="zh-TW" sz="1600" dirty="0" smtClean="0"/>
              <a:t>");</a:t>
            </a:r>
            <a:r>
              <a:rPr lang="en-US" altLang="zh-TW" sz="1600" dirty="0"/>
              <a:t>			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}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</a:t>
            </a:r>
            <a:r>
              <a:rPr lang="en-US" altLang="zh-TW" sz="1600" b="1" dirty="0"/>
              <a:t>catch(Exception $ex</a:t>
            </a:r>
            <a:r>
              <a:rPr lang="en-US" altLang="zh-TW" sz="1600" b="1" dirty="0" smtClean="0"/>
              <a:t>)</a:t>
            </a:r>
            <a:r>
              <a:rPr lang="en-US" altLang="zh-TW" sz="1600" dirty="0"/>
              <a:t>			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{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  echo '</a:t>
            </a:r>
            <a:r>
              <a:rPr lang="zh-TW" altLang="zh-TW" sz="1600" dirty="0"/>
              <a:t>錯誤訊息：</a:t>
            </a:r>
            <a:r>
              <a:rPr lang="en-US" altLang="zh-TW" sz="1600" dirty="0"/>
              <a:t>'.$</a:t>
            </a:r>
            <a:r>
              <a:rPr lang="en-US" altLang="zh-TW" sz="1600" b="1" dirty="0"/>
              <a:t>ex-&gt;</a:t>
            </a:r>
            <a:r>
              <a:rPr lang="en-US" altLang="zh-TW" sz="1600" b="1" dirty="0" err="1"/>
              <a:t>getMessage</a:t>
            </a:r>
            <a:r>
              <a:rPr lang="en-US" altLang="zh-TW" sz="1600" b="1" dirty="0"/>
              <a:t>()</a:t>
            </a:r>
            <a:r>
              <a:rPr lang="en-US" altLang="zh-TW" sz="1600" dirty="0"/>
              <a:t>.'&lt;</a:t>
            </a:r>
            <a:r>
              <a:rPr lang="en-US" altLang="zh-TW" sz="1600" dirty="0" err="1"/>
              <a:t>br</a:t>
            </a:r>
            <a:r>
              <a:rPr lang="en-US" altLang="zh-TW" sz="1600" dirty="0" smtClean="0"/>
              <a:t>&gt;';</a:t>
            </a:r>
            <a:r>
              <a:rPr lang="en-US" altLang="zh-TW" sz="1600" dirty="0"/>
              <a:t>	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  echo '</a:t>
            </a:r>
            <a:r>
              <a:rPr lang="zh-TW" altLang="zh-TW" sz="1600" dirty="0"/>
              <a:t>錯誤代碼：</a:t>
            </a:r>
            <a:r>
              <a:rPr lang="en-US" altLang="zh-TW" sz="1600" dirty="0"/>
              <a:t>'.$</a:t>
            </a:r>
            <a:r>
              <a:rPr lang="en-US" altLang="zh-TW" sz="1600" b="1" dirty="0"/>
              <a:t>ex-&gt;</a:t>
            </a:r>
            <a:r>
              <a:rPr lang="en-US" altLang="zh-TW" sz="1600" b="1" dirty="0" err="1"/>
              <a:t>getCode</a:t>
            </a:r>
            <a:r>
              <a:rPr lang="en-US" altLang="zh-TW" sz="1600" b="1" dirty="0"/>
              <a:t>()</a:t>
            </a:r>
            <a:r>
              <a:rPr lang="en-US" altLang="zh-TW" sz="1600" dirty="0"/>
              <a:t>.'&lt;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&gt;'; 	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  echo '</a:t>
            </a:r>
            <a:r>
              <a:rPr lang="zh-TW" altLang="zh-TW" sz="1600" dirty="0"/>
              <a:t>檔案路徑：</a:t>
            </a:r>
            <a:r>
              <a:rPr lang="en-US" altLang="zh-TW" sz="1600" dirty="0"/>
              <a:t>'.$</a:t>
            </a:r>
            <a:r>
              <a:rPr lang="en-US" altLang="zh-TW" sz="1600" b="1" dirty="0"/>
              <a:t>ex-&gt;</a:t>
            </a:r>
            <a:r>
              <a:rPr lang="en-US" altLang="zh-TW" sz="1600" b="1" dirty="0" err="1"/>
              <a:t>getFile</a:t>
            </a:r>
            <a:r>
              <a:rPr lang="en-US" altLang="zh-TW" sz="1600" b="1" dirty="0"/>
              <a:t>()</a:t>
            </a:r>
            <a:r>
              <a:rPr lang="en-US" altLang="zh-TW" sz="1600" dirty="0"/>
              <a:t>.'&lt;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&gt;'; 	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  echo '</a:t>
            </a:r>
            <a:r>
              <a:rPr lang="zh-TW" altLang="zh-TW" sz="1600" dirty="0"/>
              <a:t>錯誤行數：</a:t>
            </a:r>
            <a:r>
              <a:rPr lang="en-US" altLang="zh-TW" sz="1600" dirty="0"/>
              <a:t>'.$</a:t>
            </a:r>
            <a:r>
              <a:rPr lang="en-US" altLang="zh-TW" sz="1600" b="1" dirty="0"/>
              <a:t>ex-&gt;</a:t>
            </a:r>
            <a:r>
              <a:rPr lang="en-US" altLang="zh-TW" sz="1600" b="1" dirty="0" err="1"/>
              <a:t>getLine</a:t>
            </a:r>
            <a:r>
              <a:rPr lang="en-US" altLang="zh-TW" sz="1600" b="1" dirty="0"/>
              <a:t>()</a:t>
            </a:r>
            <a:r>
              <a:rPr lang="en-US" altLang="zh-TW" sz="1600" dirty="0"/>
              <a:t>.'&lt;</a:t>
            </a:r>
            <a:r>
              <a:rPr lang="en-US" altLang="zh-TW" sz="1600" dirty="0" err="1"/>
              <a:t>br</a:t>
            </a:r>
            <a:r>
              <a:rPr lang="en-US" altLang="zh-TW" sz="1600" dirty="0" smtClean="0"/>
              <a:t>&gt;';</a:t>
            </a:r>
            <a:r>
              <a:rPr lang="en-US" altLang="zh-TW" sz="1600" dirty="0"/>
              <a:t>	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}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 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function </a:t>
            </a:r>
            <a:r>
              <a:rPr lang="en-US" altLang="zh-TW" sz="1600" dirty="0" err="1"/>
              <a:t>open_folder</a:t>
            </a:r>
            <a:r>
              <a:rPr lang="en-US" altLang="zh-TW" sz="1600" dirty="0"/>
              <a:t>($folder)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{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  if (</a:t>
            </a:r>
            <a:r>
              <a:rPr lang="en-US" altLang="zh-TW" sz="1600" dirty="0" err="1"/>
              <a:t>file_exists</a:t>
            </a:r>
            <a:r>
              <a:rPr lang="en-US" altLang="zh-TW" sz="1600" dirty="0"/>
              <a:t>($folder)) 		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    </a:t>
            </a:r>
            <a:r>
              <a:rPr lang="en-US" altLang="zh-TW" sz="1600" dirty="0" err="1"/>
              <a:t>opendir</a:t>
            </a:r>
            <a:r>
              <a:rPr lang="en-US" altLang="zh-TW" sz="1600" dirty="0"/>
              <a:t>($</a:t>
            </a:r>
            <a:r>
              <a:rPr lang="en-US" altLang="zh-TW" sz="1600" dirty="0" smtClean="0"/>
              <a:t>folder</a:t>
            </a:r>
            <a:r>
              <a:rPr lang="en-US" altLang="zh-TW" sz="1600" dirty="0"/>
              <a:t>	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  else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    </a:t>
            </a:r>
            <a:r>
              <a:rPr lang="en-US" altLang="zh-TW" sz="1600" b="1" dirty="0"/>
              <a:t>throw new Exception('</a:t>
            </a:r>
            <a:r>
              <a:rPr lang="zh-TW" altLang="zh-TW" sz="1600" b="1" dirty="0"/>
              <a:t>欲開啟的資料夾不存在</a:t>
            </a:r>
            <a:r>
              <a:rPr lang="en-US" altLang="zh-TW" sz="1600" b="1" dirty="0" smtClean="0"/>
              <a:t>');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  } </a:t>
            </a:r>
            <a:endParaRPr lang="zh-TW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?&gt;</a:t>
            </a:r>
            <a:endParaRPr lang="zh-TW" altLang="en-US" sz="1600" dirty="0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220072" y="3356992"/>
            <a:ext cx="3456384" cy="192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7-2</a:t>
            </a:r>
            <a:r>
              <a:rPr lang="zh-TW" altLang="zh-TW" dirty="0"/>
              <a:t>　錯誤</a:t>
            </a:r>
            <a:r>
              <a:rPr lang="en-US" altLang="zh-TW" dirty="0"/>
              <a:t> (Error)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PHP</a:t>
            </a:r>
            <a:r>
              <a:rPr lang="zh-TW" altLang="zh-TW" dirty="0" smtClean="0"/>
              <a:t>程式所產生的錯誤可以分成下列三種類型：</a:t>
            </a:r>
          </a:p>
          <a:p>
            <a:pPr marL="927900" lvl="1" indent="-457200">
              <a:buFont typeface="Wingdings" panose="05000000000000000000" pitchFamily="2" charset="2"/>
              <a:buChar char="l"/>
            </a:pPr>
            <a:r>
              <a:rPr lang="en-US" altLang="zh-TW" dirty="0" smtClean="0"/>
              <a:t>Notice (</a:t>
            </a:r>
            <a:r>
              <a:rPr lang="zh-TW" altLang="zh-TW" dirty="0" smtClean="0"/>
              <a:t>注意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pPr marL="927900" lvl="1" indent="-457200">
              <a:buFont typeface="Wingdings" panose="05000000000000000000" pitchFamily="2" charset="2"/>
              <a:buChar char="l"/>
            </a:pPr>
            <a:r>
              <a:rPr lang="en-US" altLang="zh-TW" dirty="0" smtClean="0"/>
              <a:t>Warning (</a:t>
            </a:r>
            <a:r>
              <a:rPr lang="zh-TW" altLang="zh-TW" dirty="0" smtClean="0"/>
              <a:t>警告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pPr marL="927900" lvl="1" indent="-457200">
              <a:buFont typeface="Wingdings" panose="05000000000000000000" pitchFamily="2" charset="2"/>
              <a:buChar char="l"/>
            </a:pPr>
            <a:r>
              <a:rPr lang="en-US" altLang="zh-TW" dirty="0" smtClean="0"/>
              <a:t>Error (</a:t>
            </a:r>
            <a:r>
              <a:rPr lang="zh-TW" altLang="zh-TW" dirty="0" smtClean="0"/>
              <a:t>錯誤</a:t>
            </a:r>
            <a:r>
              <a:rPr lang="en-US" altLang="zh-TW" dirty="0" smtClean="0"/>
              <a:t>)</a:t>
            </a:r>
          </a:p>
          <a:p>
            <a:pPr marL="927900" lvl="1" indent="-457200">
              <a:buFont typeface="+mj-ea"/>
              <a:buAutoNum type="ea1ChtPeriod"/>
            </a:pPr>
            <a:endParaRPr lang="en-US" altLang="zh-TW" sz="800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33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「錯誤處理」</a:t>
            </a:r>
            <a:r>
              <a:rPr lang="en-US" altLang="zh-TW" dirty="0" smtClean="0"/>
              <a:t>(error handling) </a:t>
            </a:r>
            <a:r>
              <a:rPr lang="zh-TW" altLang="en-US" dirty="0" smtClean="0"/>
              <a:t>相</a:t>
            </a:r>
            <a:r>
              <a:rPr lang="zh-TW" altLang="zh-TW" dirty="0" smtClean="0"/>
              <a:t>關函式：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error_reporting([int </a:t>
            </a:r>
            <a:r>
              <a:rPr lang="en-US" altLang="zh-TW" i="1" dirty="0" smtClean="0"/>
              <a:t>error_type</a:t>
            </a:r>
            <a:r>
              <a:rPr lang="en-US" altLang="zh-TW" dirty="0" smtClean="0"/>
              <a:t>]])</a:t>
            </a:r>
          </a:p>
          <a:p>
            <a:pPr lvl="1"/>
            <a:r>
              <a:rPr lang="en-US" altLang="zh-TW" dirty="0" smtClean="0"/>
              <a:t>set_error_handler(callback </a:t>
            </a:r>
            <a:r>
              <a:rPr lang="en-US" altLang="zh-TW" i="1" dirty="0" smtClean="0"/>
              <a:t>error_handler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pPr lvl="1"/>
            <a:r>
              <a:rPr lang="en-US" altLang="zh-TW" dirty="0" smtClean="0"/>
              <a:t>restore_error_handler()</a:t>
            </a:r>
            <a:endParaRPr lang="zh-TW" altLang="zh-TW" dirty="0" smtClean="0"/>
          </a:p>
          <a:p>
            <a:pPr lvl="1"/>
            <a:r>
              <a:rPr lang="en-US" altLang="zh-TW" dirty="0" smtClean="0"/>
              <a:t>trigger_error( string </a:t>
            </a:r>
            <a:r>
              <a:rPr lang="en-US" altLang="zh-TW" i="1" dirty="0" smtClean="0"/>
              <a:t>error_msg</a:t>
            </a:r>
            <a:r>
              <a:rPr lang="en-US" altLang="zh-TW" dirty="0" smtClean="0"/>
              <a:t> [, int </a:t>
            </a:r>
            <a:r>
              <a:rPr lang="en-US" altLang="zh-TW" i="1" dirty="0" smtClean="0"/>
              <a:t>error_type</a:t>
            </a:r>
            <a:r>
              <a:rPr lang="en-US" altLang="zh-TW" dirty="0" smtClean="0"/>
              <a:t>])</a:t>
            </a:r>
            <a:endParaRPr lang="zh-TW" altLang="zh-TW" dirty="0" smtClean="0"/>
          </a:p>
          <a:p>
            <a:pPr lvl="1" algn="l"/>
            <a:r>
              <a:rPr lang="en-US" altLang="zh-TW" dirty="0" smtClean="0"/>
              <a:t>error_log(string </a:t>
            </a:r>
            <a:r>
              <a:rPr lang="en-US" altLang="zh-TW" i="1" dirty="0" smtClean="0"/>
              <a:t>message</a:t>
            </a:r>
            <a:r>
              <a:rPr lang="en-US" altLang="zh-TW" dirty="0" smtClean="0"/>
              <a:t> [, int </a:t>
            </a:r>
            <a:r>
              <a:rPr lang="en-US" altLang="zh-TW" i="1" dirty="0" smtClean="0"/>
              <a:t>message_type</a:t>
            </a:r>
            <a:r>
              <a:rPr lang="en-US" altLang="zh-TW" dirty="0" smtClean="0"/>
              <a:t> [, string </a:t>
            </a:r>
            <a:r>
              <a:rPr lang="en-US" altLang="zh-TW" i="1" dirty="0" smtClean="0"/>
              <a:t>destination</a:t>
            </a:r>
            <a:r>
              <a:rPr lang="en-US" altLang="zh-TW" dirty="0" smtClean="0"/>
              <a:t> [, string </a:t>
            </a:r>
            <a:r>
              <a:rPr lang="en-US" altLang="zh-TW" i="1" dirty="0" smtClean="0"/>
              <a:t>extra_headers</a:t>
            </a:r>
            <a:r>
              <a:rPr lang="en-US" altLang="zh-TW" dirty="0" smtClean="0"/>
              <a:t>]]])</a:t>
            </a:r>
            <a:endParaRPr lang="zh-TW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&lt;&lt;</a:t>
            </a:r>
            <a:r>
              <a:rPr lang="zh-TW" altLang="zh-TW" dirty="0" smtClean="0"/>
              <a:t>錯誤處理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&gt;&gt;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611560" y="1595021"/>
            <a:ext cx="68225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 &lt;?</a:t>
            </a:r>
            <a:r>
              <a:rPr lang="en-US" altLang="zh-TW" sz="1600" dirty="0" err="1"/>
              <a:t>php</a:t>
            </a:r>
            <a:endParaRPr lang="zh-TW" altLang="zh-TW" sz="1600" dirty="0"/>
          </a:p>
          <a:p>
            <a:r>
              <a:rPr lang="en-US" altLang="zh-TW" sz="1600" dirty="0"/>
              <a:t>   </a:t>
            </a:r>
            <a:r>
              <a:rPr lang="en-US" altLang="zh-TW" sz="1600" dirty="0" err="1"/>
              <a:t>error_reporting</a:t>
            </a:r>
            <a:r>
              <a:rPr lang="en-US" altLang="zh-TW" sz="1600" dirty="0"/>
              <a:t>(0);	</a:t>
            </a:r>
            <a:endParaRPr lang="zh-TW" altLang="zh-TW" sz="1600" dirty="0"/>
          </a:p>
          <a:p>
            <a:r>
              <a:rPr lang="en-US" altLang="zh-TW" sz="1600" dirty="0"/>
              <a:t>   </a:t>
            </a:r>
            <a:r>
              <a:rPr lang="en-US" altLang="zh-TW" sz="1600" dirty="0" err="1"/>
              <a:t>set_error_handler</a:t>
            </a:r>
            <a:r>
              <a:rPr lang="en-US" altLang="zh-TW" sz="1600" dirty="0"/>
              <a:t>('</a:t>
            </a:r>
            <a:r>
              <a:rPr lang="en-US" altLang="zh-TW" sz="1600" dirty="0" err="1"/>
              <a:t>error_handler</a:t>
            </a:r>
            <a:r>
              <a:rPr lang="en-US" altLang="zh-TW" sz="1600" dirty="0" smtClean="0"/>
              <a:t>'); </a:t>
            </a:r>
            <a:endParaRPr lang="zh-TW" altLang="zh-TW" sz="1600" dirty="0"/>
          </a:p>
          <a:p>
            <a:r>
              <a:rPr lang="en-US" altLang="zh-TW" sz="1600" dirty="0"/>
              <a:t>   </a:t>
            </a:r>
            <a:r>
              <a:rPr lang="en-US" altLang="zh-TW" sz="1600" dirty="0" err="1"/>
              <a:t>open_folder</a:t>
            </a:r>
            <a:r>
              <a:rPr lang="en-US" altLang="zh-TW" sz="1600" dirty="0"/>
              <a:t>("C:\\book");	</a:t>
            </a:r>
            <a:endParaRPr lang="zh-TW" altLang="zh-TW" sz="1600" dirty="0"/>
          </a:p>
          <a:p>
            <a:r>
              <a:rPr lang="en-US" altLang="zh-TW" sz="1600" dirty="0"/>
              <a:t>   </a:t>
            </a:r>
            <a:endParaRPr lang="zh-TW" altLang="zh-TW" sz="1600" dirty="0"/>
          </a:p>
          <a:p>
            <a:r>
              <a:rPr lang="en-US" altLang="zh-TW" sz="1600" dirty="0"/>
              <a:t>   function </a:t>
            </a:r>
            <a:r>
              <a:rPr lang="en-US" altLang="zh-TW" sz="1600" dirty="0" err="1"/>
              <a:t>open_folder</a:t>
            </a:r>
            <a:r>
              <a:rPr lang="en-US" altLang="zh-TW" sz="1600" dirty="0"/>
              <a:t>($folder)</a:t>
            </a:r>
            <a:endParaRPr lang="zh-TW" altLang="zh-TW" sz="1600" dirty="0"/>
          </a:p>
          <a:p>
            <a:r>
              <a:rPr lang="en-US" altLang="zh-TW" sz="1600" dirty="0"/>
              <a:t>   {</a:t>
            </a:r>
            <a:endParaRPr lang="zh-TW" altLang="zh-TW" sz="1600" dirty="0"/>
          </a:p>
          <a:p>
            <a:r>
              <a:rPr lang="en-US" altLang="zh-TW" sz="1600" dirty="0"/>
              <a:t>     if (</a:t>
            </a:r>
            <a:r>
              <a:rPr lang="en-US" altLang="zh-TW" sz="1600" dirty="0" err="1"/>
              <a:t>file_exists</a:t>
            </a:r>
            <a:r>
              <a:rPr lang="en-US" altLang="zh-TW" sz="1600" dirty="0"/>
              <a:t>($folder))</a:t>
            </a:r>
            <a:endParaRPr lang="zh-TW" altLang="zh-TW" sz="1600" dirty="0"/>
          </a:p>
          <a:p>
            <a:r>
              <a:rPr lang="en-US" altLang="zh-TW" sz="1600" dirty="0"/>
              <a:t>       </a:t>
            </a:r>
            <a:r>
              <a:rPr lang="en-US" altLang="zh-TW" sz="1600" dirty="0" err="1"/>
              <a:t>opendir</a:t>
            </a:r>
            <a:r>
              <a:rPr lang="en-US" altLang="zh-TW" sz="1600" dirty="0"/>
              <a:t>($folder);</a:t>
            </a:r>
            <a:endParaRPr lang="zh-TW" altLang="zh-TW" sz="1600" dirty="0"/>
          </a:p>
          <a:p>
            <a:r>
              <a:rPr lang="en-US" altLang="zh-TW" sz="1600" dirty="0"/>
              <a:t>     else</a:t>
            </a:r>
            <a:endParaRPr lang="zh-TW" altLang="zh-TW" sz="1600" dirty="0"/>
          </a:p>
          <a:p>
            <a:r>
              <a:rPr lang="en-US" altLang="zh-TW" sz="1600" dirty="0"/>
              <a:t>       </a:t>
            </a:r>
            <a:r>
              <a:rPr lang="en-US" altLang="zh-TW" sz="1600" dirty="0" err="1"/>
              <a:t>trigger_error</a:t>
            </a:r>
            <a:r>
              <a:rPr lang="en-US" altLang="zh-TW" sz="1600" dirty="0"/>
              <a:t>('</a:t>
            </a:r>
            <a:r>
              <a:rPr lang="zh-TW" altLang="zh-TW" sz="1600" dirty="0"/>
              <a:t>欲開啟的資料夾不存在</a:t>
            </a:r>
            <a:r>
              <a:rPr lang="en-US" altLang="zh-TW" sz="1600" dirty="0"/>
              <a:t>', E_USER_ERROR</a:t>
            </a:r>
            <a:r>
              <a:rPr lang="en-US" altLang="zh-TW" sz="1600" dirty="0" smtClean="0"/>
              <a:t>);</a:t>
            </a:r>
            <a:endParaRPr lang="zh-TW" altLang="zh-TW" sz="1600" dirty="0"/>
          </a:p>
          <a:p>
            <a:r>
              <a:rPr lang="en-US" altLang="zh-TW" sz="1600" dirty="0"/>
              <a:t>   } </a:t>
            </a:r>
            <a:endParaRPr lang="zh-TW" altLang="zh-TW" sz="1600" dirty="0"/>
          </a:p>
          <a:p>
            <a:r>
              <a:rPr lang="en-US" altLang="zh-TW" sz="1600" dirty="0"/>
              <a:t> </a:t>
            </a:r>
            <a:endParaRPr lang="zh-TW" altLang="zh-TW" sz="1600" dirty="0"/>
          </a:p>
          <a:p>
            <a:r>
              <a:rPr lang="en-US" altLang="zh-TW" sz="1600" dirty="0"/>
              <a:t>   function </a:t>
            </a:r>
            <a:r>
              <a:rPr lang="en-US" altLang="zh-TW" sz="1600" dirty="0" err="1"/>
              <a:t>error_handler</a:t>
            </a:r>
            <a:r>
              <a:rPr lang="en-US" altLang="zh-TW" sz="1600" dirty="0"/>
              <a:t>($</a:t>
            </a:r>
            <a:r>
              <a:rPr lang="en-US" altLang="zh-TW" sz="1600" dirty="0" err="1"/>
              <a:t>errno</a:t>
            </a:r>
            <a:r>
              <a:rPr lang="en-US" altLang="zh-TW" sz="1600" dirty="0"/>
              <a:t>, $</a:t>
            </a:r>
            <a:r>
              <a:rPr lang="en-US" altLang="zh-TW" sz="1600" dirty="0" err="1"/>
              <a:t>errmsg</a:t>
            </a:r>
            <a:r>
              <a:rPr lang="en-US" altLang="zh-TW" sz="1600" dirty="0"/>
              <a:t>, $filename, $</a:t>
            </a:r>
            <a:r>
              <a:rPr lang="en-US" altLang="zh-TW" sz="1600" dirty="0" err="1"/>
              <a:t>linenum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</a:t>
            </a:r>
            <a:r>
              <a:rPr lang="en-US" altLang="zh-TW" sz="1600" dirty="0"/>
              <a:t>{</a:t>
            </a:r>
            <a:endParaRPr lang="zh-TW" altLang="zh-TW" sz="1600" dirty="0"/>
          </a:p>
          <a:p>
            <a:r>
              <a:rPr lang="en-US" altLang="zh-TW" sz="1600" dirty="0"/>
              <a:t>     echo '</a:t>
            </a:r>
            <a:r>
              <a:rPr lang="zh-TW" altLang="zh-TW" sz="1600" dirty="0"/>
              <a:t>錯誤代碼：</a:t>
            </a:r>
            <a:r>
              <a:rPr lang="en-US" altLang="zh-TW" sz="1600" dirty="0"/>
              <a:t>'.</a:t>
            </a:r>
            <a:r>
              <a:rPr lang="en-US" altLang="zh-TW" sz="1600" b="1" dirty="0"/>
              <a:t>$</a:t>
            </a:r>
            <a:r>
              <a:rPr lang="en-US" altLang="zh-TW" sz="1600" b="1" dirty="0" err="1"/>
              <a:t>errno</a:t>
            </a:r>
            <a:r>
              <a:rPr lang="en-US" altLang="zh-TW" sz="1600" dirty="0"/>
              <a:t>.'&lt;</a:t>
            </a:r>
            <a:r>
              <a:rPr lang="en-US" altLang="zh-TW" sz="1600" dirty="0" err="1"/>
              <a:t>br</a:t>
            </a:r>
            <a:r>
              <a:rPr lang="en-US" altLang="zh-TW" sz="1600" dirty="0" smtClean="0"/>
              <a:t>&gt;';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 </a:t>
            </a:r>
            <a:r>
              <a:rPr lang="en-US" altLang="zh-TW" sz="1600" dirty="0"/>
              <a:t>echo '</a:t>
            </a:r>
            <a:r>
              <a:rPr lang="zh-TW" altLang="zh-TW" sz="1600" dirty="0"/>
              <a:t>錯誤訊息：</a:t>
            </a:r>
            <a:r>
              <a:rPr lang="en-US" altLang="zh-TW" sz="1600" dirty="0"/>
              <a:t>'.</a:t>
            </a:r>
            <a:r>
              <a:rPr lang="en-US" altLang="zh-TW" sz="1600" b="1" dirty="0"/>
              <a:t>$</a:t>
            </a:r>
            <a:r>
              <a:rPr lang="en-US" altLang="zh-TW" sz="1600" b="1" dirty="0" err="1"/>
              <a:t>errmsg</a:t>
            </a:r>
            <a:r>
              <a:rPr lang="en-US" altLang="zh-TW" sz="1600" dirty="0"/>
              <a:t>.'&lt;</a:t>
            </a:r>
            <a:r>
              <a:rPr lang="en-US" altLang="zh-TW" sz="1600" dirty="0" err="1" smtClean="0"/>
              <a:t>br</a:t>
            </a:r>
            <a:r>
              <a:rPr lang="en-US" altLang="zh-TW" sz="1600" dirty="0" smtClean="0"/>
              <a:t>&gt;';</a:t>
            </a:r>
          </a:p>
          <a:p>
            <a:r>
              <a:rPr lang="en-US" altLang="zh-TW" sz="1600" dirty="0" smtClean="0"/>
              <a:t>     </a:t>
            </a:r>
            <a:r>
              <a:rPr lang="en-US" altLang="zh-TW" sz="1600" dirty="0"/>
              <a:t>echo '</a:t>
            </a:r>
            <a:r>
              <a:rPr lang="zh-TW" altLang="zh-TW" sz="1600" dirty="0"/>
              <a:t>檔案路徑：</a:t>
            </a:r>
            <a:r>
              <a:rPr lang="en-US" altLang="zh-TW" sz="1600" dirty="0"/>
              <a:t>'.</a:t>
            </a:r>
            <a:r>
              <a:rPr lang="en-US" altLang="zh-TW" sz="1600" b="1" dirty="0"/>
              <a:t>$filename</a:t>
            </a:r>
            <a:r>
              <a:rPr lang="en-US" altLang="zh-TW" sz="1600" dirty="0"/>
              <a:t>.'&lt;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&gt;';	</a:t>
            </a:r>
            <a:endParaRPr lang="zh-TW" altLang="zh-TW" sz="1600" dirty="0"/>
          </a:p>
          <a:p>
            <a:r>
              <a:rPr lang="en-US" altLang="zh-TW" sz="1600" dirty="0"/>
              <a:t>     echo '</a:t>
            </a:r>
            <a:r>
              <a:rPr lang="zh-TW" altLang="zh-TW" sz="1600" dirty="0"/>
              <a:t>錯誤行數：</a:t>
            </a:r>
            <a:r>
              <a:rPr lang="en-US" altLang="zh-TW" sz="1600" dirty="0"/>
              <a:t>'.</a:t>
            </a:r>
            <a:r>
              <a:rPr lang="en-US" altLang="zh-TW" sz="1600" b="1" dirty="0"/>
              <a:t>$</a:t>
            </a:r>
            <a:r>
              <a:rPr lang="en-US" altLang="zh-TW" sz="1600" b="1" dirty="0" err="1"/>
              <a:t>linenum</a:t>
            </a:r>
            <a:r>
              <a:rPr lang="en-US" altLang="zh-TW" sz="1600" dirty="0"/>
              <a:t>.'&lt;</a:t>
            </a:r>
            <a:r>
              <a:rPr lang="en-US" altLang="zh-TW" sz="1600" dirty="0" err="1"/>
              <a:t>br</a:t>
            </a:r>
            <a:r>
              <a:rPr lang="en-US" altLang="zh-TW" sz="1600" dirty="0" smtClean="0"/>
              <a:t>&gt;';</a:t>
            </a:r>
            <a:endParaRPr lang="zh-TW" altLang="zh-TW" sz="1600" dirty="0"/>
          </a:p>
          <a:p>
            <a:r>
              <a:rPr lang="en-US" altLang="zh-TW" sz="1600" dirty="0"/>
              <a:t>   }</a:t>
            </a:r>
            <a:endParaRPr lang="zh-TW" altLang="zh-TW" sz="1600" dirty="0"/>
          </a:p>
          <a:p>
            <a:r>
              <a:rPr lang="en-US" altLang="zh-TW" sz="1600" dirty="0"/>
              <a:t> ?&gt;</a:t>
            </a:r>
            <a:endParaRPr lang="zh-TW" altLang="en-US" sz="1600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1916832"/>
            <a:ext cx="4104456" cy="18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7-3</a:t>
            </a:r>
            <a:r>
              <a:rPr lang="zh-TW" altLang="en-US" dirty="0"/>
              <a:t>　</a:t>
            </a:r>
            <a:r>
              <a:rPr lang="en-US" altLang="zh-TW" dirty="0"/>
              <a:t>PHP 7</a:t>
            </a:r>
            <a:r>
              <a:rPr lang="zh-TW" altLang="en-US" dirty="0"/>
              <a:t>的錯誤處理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/>
              <a:t>PHP 7</a:t>
            </a:r>
            <a:r>
              <a:rPr lang="zh-TW" altLang="en-US" dirty="0"/>
              <a:t>針對錯誤處理做了一些變更，多數的錯誤可以藉由擲出</a:t>
            </a:r>
            <a:r>
              <a:rPr lang="en-US" altLang="zh-TW" dirty="0"/>
              <a:t>Error</a:t>
            </a:r>
            <a:r>
              <a:rPr lang="zh-TW" altLang="en-US" dirty="0"/>
              <a:t>例外的方式來處理，而不再透過</a:t>
            </a:r>
            <a:r>
              <a:rPr lang="en-US" altLang="zh-TW" dirty="0"/>
              <a:t>PHP 5</a:t>
            </a:r>
            <a:r>
              <a:rPr lang="zh-TW" altLang="en-US" dirty="0"/>
              <a:t>傳統的錯誤處理</a:t>
            </a:r>
            <a:r>
              <a:rPr lang="zh-TW" altLang="en-US" dirty="0" smtClean="0"/>
              <a:t>機制。以</a:t>
            </a:r>
            <a:r>
              <a:rPr lang="zh-TW" altLang="en-US" dirty="0"/>
              <a:t>下面的程式碼為例，第</a:t>
            </a:r>
            <a:r>
              <a:rPr lang="en-US" altLang="zh-TW" dirty="0"/>
              <a:t>08</a:t>
            </a:r>
            <a:r>
              <a:rPr lang="zh-TW" altLang="en-US" dirty="0"/>
              <a:t>行所傳遞的參數型別錯誤，但第</a:t>
            </a:r>
            <a:r>
              <a:rPr lang="en-US" altLang="zh-TW" dirty="0"/>
              <a:t>10</a:t>
            </a:r>
            <a:r>
              <a:rPr lang="zh-TW" altLang="en-US" dirty="0"/>
              <a:t>行的</a:t>
            </a:r>
            <a:r>
              <a:rPr lang="en-US" altLang="zh-TW" dirty="0"/>
              <a:t>catch</a:t>
            </a:r>
            <a:r>
              <a:rPr lang="zh-TW" altLang="en-US" dirty="0"/>
              <a:t>區塊卻無法捕捉到</a:t>
            </a:r>
            <a:r>
              <a:rPr lang="en-US" altLang="zh-TW" dirty="0"/>
              <a:t>Exception</a:t>
            </a:r>
            <a:r>
              <a:rPr lang="zh-TW" altLang="en-US" dirty="0"/>
              <a:t>物件，以致於產生嚴重錯誤，結果如下圖。</a:t>
            </a:r>
          </a:p>
          <a:p>
            <a:pPr marL="927900" lvl="1" indent="-457200">
              <a:buFont typeface="+mj-ea"/>
              <a:buAutoNum type="ea1ChtPeriod"/>
            </a:pPr>
            <a:endParaRPr lang="en-US" altLang="zh-TW" sz="800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1600" y="306896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/>
              <a:t>01:&lt;?</a:t>
            </a:r>
            <a:r>
              <a:rPr lang="en-US" altLang="zh-TW" sz="1600" dirty="0" err="1"/>
              <a:t>php</a:t>
            </a:r>
            <a:endParaRPr lang="zh-TW" altLang="zh-TW" sz="1600" dirty="0"/>
          </a:p>
          <a:p>
            <a:r>
              <a:rPr lang="en-US" altLang="zh-TW" sz="1600" dirty="0"/>
              <a:t>02:  function F1(array $a)</a:t>
            </a:r>
            <a:endParaRPr lang="zh-TW" altLang="zh-TW" sz="1600" dirty="0"/>
          </a:p>
          <a:p>
            <a:r>
              <a:rPr lang="en-US" altLang="zh-TW" sz="1600" dirty="0"/>
              <a:t>03:  {</a:t>
            </a:r>
            <a:endParaRPr lang="zh-TW" altLang="zh-TW" sz="1600" dirty="0"/>
          </a:p>
          <a:p>
            <a:r>
              <a:rPr lang="en-US" altLang="zh-TW" sz="1600" dirty="0"/>
              <a:t>04:  }</a:t>
            </a:r>
            <a:endParaRPr lang="zh-TW" altLang="zh-TW" sz="1600" dirty="0"/>
          </a:p>
          <a:p>
            <a:r>
              <a:rPr lang="en-US" altLang="zh-TW" sz="1600" dirty="0"/>
              <a:t>05:</a:t>
            </a:r>
            <a:endParaRPr lang="zh-TW" altLang="zh-TW" sz="1600" dirty="0"/>
          </a:p>
          <a:p>
            <a:r>
              <a:rPr lang="en-US" altLang="zh-TW" sz="1600" dirty="0"/>
              <a:t>06:  try</a:t>
            </a:r>
            <a:endParaRPr lang="zh-TW" altLang="zh-TW" sz="1600" dirty="0"/>
          </a:p>
          <a:p>
            <a:r>
              <a:rPr lang="en-US" altLang="zh-TW" sz="1600" dirty="0"/>
              <a:t>07:  {</a:t>
            </a:r>
            <a:endParaRPr lang="zh-TW" altLang="zh-TW" sz="1600" dirty="0"/>
          </a:p>
          <a:p>
            <a:r>
              <a:rPr lang="en-US" altLang="zh-TW" sz="1600" dirty="0"/>
              <a:t>08:    F1(1);</a:t>
            </a:r>
            <a:endParaRPr lang="zh-TW" altLang="zh-TW" sz="1600" dirty="0"/>
          </a:p>
          <a:p>
            <a:r>
              <a:rPr lang="en-US" altLang="zh-TW" sz="1600" dirty="0"/>
              <a:t>09:  }</a:t>
            </a:r>
            <a:endParaRPr lang="zh-TW" altLang="zh-TW" sz="1600" dirty="0"/>
          </a:p>
          <a:p>
            <a:r>
              <a:rPr lang="en-US" altLang="zh-TW" sz="1600" dirty="0"/>
              <a:t>10:  catch (Exception $e)</a:t>
            </a:r>
            <a:endParaRPr lang="zh-TW" altLang="zh-TW" sz="1600" dirty="0"/>
          </a:p>
          <a:p>
            <a:r>
              <a:rPr lang="en-US" altLang="zh-TW" sz="1600" dirty="0"/>
              <a:t>11:  { </a:t>
            </a:r>
            <a:endParaRPr lang="zh-TW" altLang="zh-TW" sz="1600" dirty="0"/>
          </a:p>
          <a:p>
            <a:r>
              <a:rPr lang="en-US" altLang="zh-TW" sz="1600" dirty="0"/>
              <a:t>12:    echo $e-&gt;</a:t>
            </a:r>
            <a:r>
              <a:rPr lang="en-US" altLang="zh-TW" sz="1600" dirty="0" err="1"/>
              <a:t>getMessage</a:t>
            </a:r>
            <a:r>
              <a:rPr lang="en-US" altLang="zh-TW" sz="1600" dirty="0"/>
              <a:t>();</a:t>
            </a:r>
            <a:endParaRPr lang="zh-TW" altLang="zh-TW" sz="1600" dirty="0"/>
          </a:p>
          <a:p>
            <a:r>
              <a:rPr lang="en-US" altLang="zh-TW" sz="1600" dirty="0"/>
              <a:t>13:  }</a:t>
            </a:r>
            <a:endParaRPr lang="zh-TW" altLang="zh-TW" sz="1600" dirty="0"/>
          </a:p>
          <a:p>
            <a:r>
              <a:rPr lang="en-US" altLang="zh-TW" sz="1600" dirty="0" smtClean="0"/>
              <a:t>14</a:t>
            </a:r>
            <a:r>
              <a:rPr lang="en-US" altLang="zh-TW" sz="1600" dirty="0"/>
              <a:t>:?&gt;</a:t>
            </a:r>
            <a:endParaRPr lang="zh-TW" altLang="en-US" sz="1600" dirty="0"/>
          </a:p>
        </p:txBody>
      </p:sp>
      <p:pic>
        <p:nvPicPr>
          <p:cNvPr id="8" name="圖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077072"/>
            <a:ext cx="3312368" cy="253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事實上，</a:t>
            </a:r>
            <a:r>
              <a:rPr lang="en-US" altLang="zh-TW" dirty="0"/>
              <a:t>PHP 7</a:t>
            </a:r>
            <a:r>
              <a:rPr lang="zh-TW" altLang="zh-TW" dirty="0"/>
              <a:t>針對型別錯誤提供了</a:t>
            </a:r>
            <a:r>
              <a:rPr lang="en-US" altLang="zh-TW" dirty="0" err="1"/>
              <a:t>TypeError</a:t>
            </a:r>
            <a:r>
              <a:rPr lang="zh-TW" altLang="zh-TW" dirty="0"/>
              <a:t>例外物件，因此，我們只要將第</a:t>
            </a:r>
            <a:r>
              <a:rPr lang="en-US" altLang="zh-TW" dirty="0"/>
              <a:t>10</a:t>
            </a:r>
            <a:r>
              <a:rPr lang="zh-TW" altLang="zh-TW" dirty="0"/>
              <a:t>行的</a:t>
            </a:r>
            <a:r>
              <a:rPr lang="en-US" altLang="zh-TW" dirty="0"/>
              <a:t>Exception</a:t>
            </a:r>
            <a:r>
              <a:rPr lang="zh-TW" altLang="zh-TW" dirty="0"/>
              <a:t>物件改成</a:t>
            </a:r>
            <a:r>
              <a:rPr lang="en-US" altLang="zh-TW" dirty="0" err="1"/>
              <a:t>TypeError</a:t>
            </a:r>
            <a:r>
              <a:rPr lang="zh-TW" altLang="zh-TW" dirty="0"/>
              <a:t>例外物件，就可以捕捉到例外，並顯示例外的錯誤訊息，結果如下圖。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70892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01:&lt;?</a:t>
            </a:r>
            <a:r>
              <a:rPr lang="en-US" altLang="zh-TW" dirty="0" err="1"/>
              <a:t>php</a:t>
            </a:r>
            <a:endParaRPr lang="zh-TW" altLang="zh-TW" dirty="0"/>
          </a:p>
          <a:p>
            <a:r>
              <a:rPr lang="en-US" altLang="zh-TW" dirty="0"/>
              <a:t>02:  function F1(array $a)</a:t>
            </a:r>
            <a:endParaRPr lang="zh-TW" altLang="zh-TW" dirty="0"/>
          </a:p>
          <a:p>
            <a:r>
              <a:rPr lang="en-US" altLang="zh-TW" dirty="0"/>
              <a:t>03:  {</a:t>
            </a:r>
            <a:endParaRPr lang="zh-TW" altLang="zh-TW" dirty="0"/>
          </a:p>
          <a:p>
            <a:r>
              <a:rPr lang="en-US" altLang="zh-TW" dirty="0"/>
              <a:t>04:  }</a:t>
            </a:r>
            <a:endParaRPr lang="zh-TW" altLang="zh-TW" dirty="0"/>
          </a:p>
          <a:p>
            <a:r>
              <a:rPr lang="en-US" altLang="zh-TW" dirty="0"/>
              <a:t>05:</a:t>
            </a:r>
            <a:endParaRPr lang="zh-TW" altLang="zh-TW" dirty="0"/>
          </a:p>
          <a:p>
            <a:r>
              <a:rPr lang="en-US" altLang="zh-TW" dirty="0"/>
              <a:t>06:  try</a:t>
            </a:r>
            <a:endParaRPr lang="zh-TW" altLang="zh-TW" dirty="0"/>
          </a:p>
          <a:p>
            <a:r>
              <a:rPr lang="en-US" altLang="zh-TW" dirty="0"/>
              <a:t>07:  {</a:t>
            </a:r>
            <a:endParaRPr lang="zh-TW" altLang="zh-TW" dirty="0"/>
          </a:p>
          <a:p>
            <a:r>
              <a:rPr lang="en-US" altLang="zh-TW" dirty="0"/>
              <a:t>08:    F1(1);</a:t>
            </a:r>
            <a:endParaRPr lang="zh-TW" altLang="zh-TW" dirty="0"/>
          </a:p>
          <a:p>
            <a:r>
              <a:rPr lang="en-US" altLang="zh-TW" dirty="0"/>
              <a:t>09:  }</a:t>
            </a:r>
            <a:endParaRPr lang="zh-TW" altLang="zh-TW" dirty="0"/>
          </a:p>
          <a:p>
            <a:r>
              <a:rPr lang="en-US" altLang="zh-TW" dirty="0"/>
              <a:t>10:  catch (</a:t>
            </a:r>
            <a:r>
              <a:rPr lang="en-US" altLang="zh-TW" b="1" dirty="0" err="1"/>
              <a:t>TypeError</a:t>
            </a:r>
            <a:r>
              <a:rPr lang="en-US" altLang="zh-TW" dirty="0"/>
              <a:t> $e)</a:t>
            </a:r>
            <a:endParaRPr lang="zh-TW" altLang="zh-TW" dirty="0"/>
          </a:p>
          <a:p>
            <a:r>
              <a:rPr lang="en-US" altLang="zh-TW" dirty="0"/>
              <a:t>11:  { </a:t>
            </a:r>
            <a:endParaRPr lang="zh-TW" altLang="zh-TW" dirty="0"/>
          </a:p>
          <a:p>
            <a:r>
              <a:rPr lang="en-US" altLang="zh-TW" dirty="0"/>
              <a:t>12:    echo $e-&gt;</a:t>
            </a:r>
            <a:r>
              <a:rPr lang="en-US" altLang="zh-TW" dirty="0" err="1"/>
              <a:t>getMessage</a:t>
            </a:r>
            <a:r>
              <a:rPr lang="en-US" altLang="zh-TW" dirty="0"/>
              <a:t>();</a:t>
            </a:r>
            <a:endParaRPr lang="zh-TW" altLang="zh-TW" dirty="0"/>
          </a:p>
          <a:p>
            <a:r>
              <a:rPr lang="en-US" altLang="zh-TW" dirty="0"/>
              <a:t>13:  }</a:t>
            </a:r>
            <a:endParaRPr lang="zh-TW" altLang="zh-TW" dirty="0"/>
          </a:p>
          <a:p>
            <a:r>
              <a:rPr lang="en-US" altLang="zh-TW" dirty="0" smtClean="0"/>
              <a:t>14</a:t>
            </a:r>
            <a:r>
              <a:rPr lang="en-US" altLang="zh-TW" dirty="0"/>
              <a:t>:?&gt;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005064"/>
            <a:ext cx="3600400" cy="24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5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8324</TotalTime>
  <Words>197</Words>
  <Application>Microsoft Office PowerPoint</Application>
  <PresentationFormat>如螢幕大小 (4:3)</PresentationFormat>
  <Paragraphs>100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Arial Unicode MS</vt:lpstr>
      <vt:lpstr>微軟正黑體</vt:lpstr>
      <vt:lpstr>新細明體</vt:lpstr>
      <vt:lpstr>標楷體</vt:lpstr>
      <vt:lpstr>Arial</vt:lpstr>
      <vt:lpstr>Calibri</vt:lpstr>
      <vt:lpstr>Wingdings</vt:lpstr>
      <vt:lpstr>Office 佈景主題</vt:lpstr>
      <vt:lpstr>PowerPoint 簡報</vt:lpstr>
      <vt:lpstr>     07  例外與錯誤處理 </vt:lpstr>
      <vt:lpstr>7-1　例外 (Exception)</vt:lpstr>
      <vt:lpstr>PowerPoint 簡報</vt:lpstr>
      <vt:lpstr>7-2　錯誤 (Error)</vt:lpstr>
      <vt:lpstr>PowerPoint 簡報</vt:lpstr>
      <vt:lpstr>PowerPoint 簡報</vt:lpstr>
      <vt:lpstr>7-3　PHP 7的錯誤處理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975</cp:revision>
  <dcterms:created xsi:type="dcterms:W3CDTF">2011-06-02T11:36:30Z</dcterms:created>
  <dcterms:modified xsi:type="dcterms:W3CDTF">2017-01-18T08:18:00Z</dcterms:modified>
</cp:coreProperties>
</file>