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681" r:id="rId3"/>
    <p:sldId id="682" r:id="rId4"/>
    <p:sldId id="729" r:id="rId5"/>
    <p:sldId id="750" r:id="rId6"/>
    <p:sldId id="751" r:id="rId7"/>
    <p:sldId id="752" r:id="rId8"/>
    <p:sldId id="753" r:id="rId9"/>
    <p:sldId id="754" r:id="rId10"/>
    <p:sldId id="756" r:id="rId11"/>
    <p:sldId id="757" r:id="rId12"/>
    <p:sldId id="758" r:id="rId13"/>
    <p:sldId id="759" r:id="rId14"/>
    <p:sldId id="760" r:id="rId15"/>
    <p:sldId id="761" r:id="rId16"/>
    <p:sldId id="732" r:id="rId17"/>
    <p:sldId id="762" r:id="rId18"/>
    <p:sldId id="763" r:id="rId19"/>
    <p:sldId id="764" r:id="rId20"/>
    <p:sldId id="765" r:id="rId21"/>
    <p:sldId id="766" r:id="rId22"/>
    <p:sldId id="771" r:id="rId2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CC33"/>
    <a:srgbClr val="6666FF"/>
    <a:srgbClr val="D60093"/>
    <a:srgbClr val="CC00CC"/>
    <a:srgbClr val="CC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4" autoAdjust="0"/>
    <p:restoredTop sz="95982" autoAdjust="0"/>
  </p:normalViewPr>
  <p:slideViewPr>
    <p:cSldViewPr>
      <p:cViewPr varScale="1">
        <p:scale>
          <a:sx n="84" d="100"/>
          <a:sy n="84" d="100"/>
        </p:scale>
        <p:origin x="59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D5045-72EA-45D0-8386-B060FF8BEB96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EDAA1C-593A-4655-8A09-BD02C70D87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816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B31DBB-5979-4F98-935B-EEBCB73686C2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334C59-4022-45DF-BF89-F86D0EFC5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311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cu596_首頁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2500-42DF-45E3-AE2A-0B34BF33E95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9D29-BB33-4EEE-9740-E1B089A766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200" b="1" baseline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342000" indent="-230400"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136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1448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602000"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無大標-僅內文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>
            <a:lvl1pPr>
              <a:defRPr lang="zh-TW" altLang="en-US" sz="2000" b="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F801-CC2D-49CA-A4F7-271F102DEED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C0AF8-903D-4A25-919A-F3B9453F9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551DC-1EAF-4D7D-B5EA-7D996A3F2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1D25-449A-4087-AB03-07AA52EE7E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19B70-C506-4881-9527-835EE939207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C2570-2B87-4707-BB61-1CC649D824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401-B055-4DD9-9A11-F06A8DE72127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38A18-D69E-4501-984B-76AEFC3BF8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C318B-DD80-41D2-9DD7-E8BC0742232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B0FD-D095-4EE5-B01E-A59AB81585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0ABD8-24FB-4078-8748-9A05AEDCF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5574-2CDA-4498-81E8-4A2C06137A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2628-04D2-4D48-A160-A18CA14A3EE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38F5-5B9A-4857-A920-834965FAB2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A959-17FD-46EC-9E43-AC2426E49B4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165B-DC3F-45DA-A344-B05D7C4B6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 descr="cu596_章名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264" y="548680"/>
            <a:ext cx="6229200" cy="1584176"/>
          </a:xfrm>
        </p:spPr>
        <p:txBody>
          <a:bodyPr anchor="t"/>
          <a:lstStyle>
            <a:lvl1pPr algn="l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2555776" y="2348880"/>
            <a:ext cx="6264696" cy="3600400"/>
          </a:xfrm>
        </p:spPr>
        <p:txBody>
          <a:bodyPr/>
          <a:lstStyle>
            <a:lvl1pPr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24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47C8-47BD-44ED-A406-20FE6802FAE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4B82A-28DE-4F6E-86E8-BFA3DBA99A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學習重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960440"/>
          </a:xfrm>
        </p:spPr>
        <p:txBody>
          <a:bodyPr/>
          <a:lstStyle>
            <a:lvl1pPr>
              <a:buFont typeface="Wingdings" pitchFamily="2" charset="2"/>
              <a:buChar char="n"/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960440"/>
          </a:xfrm>
        </p:spPr>
        <p:txBody>
          <a:bodyPr/>
          <a:lstStyle>
            <a:lvl1pPr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08912" cy="1152128"/>
          </a:xfrm>
        </p:spPr>
        <p:txBody>
          <a:bodyPr anchor="t"/>
          <a:lstStyle>
            <a:lvl1pPr algn="ctr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9792-5591-40F4-9CA3-7A4828254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70E-B66F-4F5A-B4B9-B46B327E7F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6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33859"/>
            <a:ext cx="8229600" cy="810965"/>
          </a:xfrm>
        </p:spPr>
        <p:txBody>
          <a:bodyPr/>
          <a:lstStyle>
            <a:lvl1pPr algn="just">
              <a:defRPr lang="zh-TW" altLang="en-US" sz="2600" b="1" kern="1200" baseline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59421"/>
            <a:ext cx="8229600" cy="3949899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57200" y="1700808"/>
            <a:ext cx="8291264" cy="639762"/>
          </a:xfrm>
        </p:spPr>
        <p:txBody>
          <a:bodyPr anchor="b"/>
          <a:lstStyle>
            <a:lvl1pPr marL="0" indent="0">
              <a:buNone/>
              <a:defRPr lang="zh-TW" altLang="en-US" sz="2400" b="1" kern="1200" baseline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C04-E1D4-458E-ADD7-DFAC2E2D531A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392E1-8875-440F-8E49-E8C85412F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>
            <a:lvl1pPr>
              <a:defRPr lang="zh-TW" altLang="en-US" sz="2400" b="1" kern="1200" baseline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1349"/>
            <a:ext cx="4038600" cy="4597971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597971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AC7DF-E436-4077-A376-7FC9A103F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D0D0-ADE1-4FD0-B858-9B0F86FA8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6416-1974-4AA4-A40D-CD39F24E7AF9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5013-7418-4332-8A71-4592AB2CC1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6" descr="cu596_內文.jpg"/>
          <p:cNvPicPr>
            <a:picLocks noChangeAspect="1"/>
          </p:cNvPicPr>
          <p:nvPr/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1044575"/>
            <a:ext cx="8229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712913"/>
            <a:ext cx="822960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B10152-68A1-4EC9-B99B-669F826E4F9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1C178-526A-490B-B4D1-ABA4E9B09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44" r:id="rId10"/>
    <p:sldLayoutId id="2147484734" r:id="rId11"/>
    <p:sldLayoutId id="2147484735" r:id="rId12"/>
    <p:sldLayoutId id="2147484736" r:id="rId13"/>
    <p:sldLayoutId id="2147484737" r:id="rId14"/>
    <p:sldLayoutId id="2147484738" r:id="rId15"/>
    <p:sldLayoutId id="2147484739" r:id="rId16"/>
    <p:sldLayoutId id="2147484740" r:id="rId17"/>
    <p:sldLayoutId id="2147484741" r:id="rId18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defRPr lang="zh-TW" altLang="en-US" sz="2600" kern="1200" dirty="0">
          <a:solidFill>
            <a:srgbClr val="254061"/>
          </a:solidFill>
          <a:latin typeface="標楷體" pitchFamily="65" charset="-120"/>
          <a:ea typeface="標楷體" pitchFamily="65" charset="-120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u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1pPr>
      <a:lvl2pPr marL="812800" indent="-230188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Ø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2pPr>
      <a:lvl3pPr marL="11430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•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3pPr>
      <a:lvl4pPr marL="16002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–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4pPr>
      <a:lvl5pPr marL="20574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»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3.xml"/><Relationship Id="rId7" Type="http://schemas.openxmlformats.org/officeDocument/2006/relationships/slide" Target="slide15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13-3-5	</a:t>
            </a:r>
            <a:r>
              <a:rPr lang="zh-TW" altLang="en-US" dirty="0"/>
              <a:t>取得存取</a:t>
            </a:r>
            <a:r>
              <a:rPr lang="en-US" altLang="zh-TW" dirty="0"/>
              <a:t>MySQL</a:t>
            </a:r>
            <a:r>
              <a:rPr lang="zh-TW" altLang="en-US" dirty="0"/>
              <a:t>資料庫伺服器的錯誤訊息</a:t>
            </a:r>
            <a:endParaRPr lang="zh-TW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sz="1800" dirty="0"/>
              <a:t>我們可以透過下列函式取得在存取資料庫時，所產生的錯誤代碼與錯誤訊息</a:t>
            </a:r>
            <a:r>
              <a:rPr lang="zh-TW" altLang="en-US" sz="1800" dirty="0" smtClean="0"/>
              <a:t>：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 err="1" smtClean="0"/>
              <a:t>mysqli_connect_errno</a:t>
            </a:r>
            <a:r>
              <a:rPr lang="en-US" altLang="zh-TW" sz="1800" dirty="0" smtClean="0"/>
              <a:t>()</a:t>
            </a:r>
            <a:endParaRPr lang="zh-TW" alt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 err="1" smtClean="0"/>
              <a:t>mysqli_connect_error</a:t>
            </a:r>
            <a:r>
              <a:rPr lang="en-US" altLang="zh-TW" sz="1800" dirty="0" smtClean="0"/>
              <a:t>()</a:t>
            </a:r>
            <a:endParaRPr lang="zh-TW" alt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 err="1" smtClean="0"/>
              <a:t>mysqli_errno</a:t>
            </a:r>
            <a:r>
              <a:rPr lang="en-US" altLang="zh-TW" sz="1800" dirty="0" smtClean="0"/>
              <a:t>(resource </a:t>
            </a:r>
            <a:r>
              <a:rPr lang="en-US" altLang="zh-TW" sz="1800" i="1" dirty="0" err="1" smtClean="0"/>
              <a:t>link_identifier</a:t>
            </a:r>
            <a:r>
              <a:rPr lang="en-US" altLang="zh-TW" sz="18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 err="1" smtClean="0"/>
              <a:t>mysqli_error</a:t>
            </a:r>
            <a:r>
              <a:rPr lang="en-US" altLang="zh-TW" sz="1800" dirty="0" smtClean="0"/>
              <a:t>(resource </a:t>
            </a:r>
            <a:r>
              <a:rPr lang="en-US" altLang="zh-TW" sz="1800" i="1" dirty="0" err="1"/>
              <a:t>link_identifier</a:t>
            </a:r>
            <a:r>
              <a:rPr lang="en-US" altLang="zh-TW" sz="1800" dirty="0" smtClean="0"/>
              <a:t>)</a:t>
            </a:r>
          </a:p>
          <a:p>
            <a:pPr marL="0" indent="0">
              <a:buNone/>
            </a:pPr>
            <a:r>
              <a:rPr lang="zh-TW" altLang="en-US" sz="1800" dirty="0"/>
              <a:t>下面是一個</a:t>
            </a:r>
            <a:r>
              <a:rPr lang="zh-TW" altLang="en-US" sz="1800" dirty="0" smtClean="0"/>
              <a:t>例子</a:t>
            </a:r>
            <a:r>
              <a:rPr lang="zh-TW" altLang="en-US" sz="1800" dirty="0"/>
              <a:t>：</a:t>
            </a:r>
            <a:r>
              <a:rPr lang="zh-TW" altLang="en-US" sz="1800" dirty="0" smtClean="0"/>
              <a:t> </a:t>
            </a:r>
            <a:endParaRPr lang="zh-TW" altLang="en-US" sz="18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9552" y="4293096"/>
            <a:ext cx="7776864" cy="1569660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dirty="0"/>
              <a:t>&lt;?</a:t>
            </a:r>
            <a:r>
              <a:rPr lang="en-US" altLang="zh-TW" sz="1600" dirty="0" err="1"/>
              <a:t>php</a:t>
            </a:r>
            <a:endParaRPr lang="en-US" altLang="zh-TW" sz="1600" dirty="0"/>
          </a:p>
          <a:p>
            <a:r>
              <a:rPr lang="en-US" altLang="zh-TW" sz="1600" dirty="0"/>
              <a:t>  $link = @</a:t>
            </a:r>
            <a:r>
              <a:rPr lang="en-US" altLang="zh-TW" sz="1600" dirty="0" err="1"/>
              <a:t>mysqli_connect</a:t>
            </a:r>
            <a:r>
              <a:rPr lang="en-US" altLang="zh-TW" sz="1600" dirty="0"/>
              <a:t>("localhost", "root", "mypassword1")</a:t>
            </a:r>
          </a:p>
          <a:p>
            <a:r>
              <a:rPr lang="en-US" altLang="zh-TW" sz="1600" dirty="0"/>
              <a:t>    or die("</a:t>
            </a:r>
            <a:r>
              <a:rPr lang="zh-TW" altLang="en-US" sz="1600" dirty="0"/>
              <a:t>無法建立連接</a:t>
            </a:r>
            <a:r>
              <a:rPr lang="en-US" altLang="zh-TW" sz="1600" dirty="0"/>
              <a:t>: " . </a:t>
            </a:r>
            <a:r>
              <a:rPr lang="en-US" altLang="zh-TW" sz="1600" dirty="0" err="1"/>
              <a:t>mysqli_connect_errno</a:t>
            </a:r>
            <a:r>
              <a:rPr lang="en-US" altLang="zh-TW" sz="1600" dirty="0"/>
              <a:t>() . " " . </a:t>
            </a:r>
            <a:r>
              <a:rPr lang="en-US" altLang="zh-TW" sz="1600" dirty="0" err="1"/>
              <a:t>mysqli_connect_error</a:t>
            </a:r>
            <a:r>
              <a:rPr lang="en-US" altLang="zh-TW" sz="1600" dirty="0"/>
              <a:t>());</a:t>
            </a:r>
          </a:p>
          <a:p>
            <a:r>
              <a:rPr lang="en-US" altLang="zh-TW" sz="1600" dirty="0"/>
              <a:t>  echo "</a:t>
            </a:r>
            <a:r>
              <a:rPr lang="zh-TW" altLang="en-US" sz="1600" dirty="0"/>
              <a:t>成功建立連接</a:t>
            </a:r>
            <a:r>
              <a:rPr lang="en-US" altLang="zh-TW" sz="1600" dirty="0"/>
              <a:t>";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mysqli_close</a:t>
            </a:r>
            <a:r>
              <a:rPr lang="en-US" altLang="zh-TW" sz="1600" dirty="0"/>
              <a:t>($link);</a:t>
            </a:r>
          </a:p>
          <a:p>
            <a:r>
              <a:rPr lang="en-US" altLang="zh-TW" sz="1600" dirty="0"/>
              <a:t>?&gt; </a:t>
            </a:r>
          </a:p>
        </p:txBody>
      </p:sp>
      <p:pic>
        <p:nvPicPr>
          <p:cNvPr id="7" name="圖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248" y="5231087"/>
            <a:ext cx="2309895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13-4 </a:t>
            </a:r>
            <a:r>
              <a:rPr lang="zh-TW" altLang="zh-TW" dirty="0" smtClean="0"/>
              <a:t>執行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查詢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zh-TW" dirty="0" smtClean="0"/>
              <a:t>我們可以使用</a:t>
            </a:r>
            <a:r>
              <a:rPr lang="en-US" altLang="zh-TW" dirty="0" err="1" smtClean="0"/>
              <a:t>mysqli_select_db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函式開啟資料庫，其語法如下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例如：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TW" dirty="0" smtClean="0"/>
              <a:t>13-4-1</a:t>
            </a:r>
            <a:r>
              <a:rPr lang="en-US" altLang="zh-TW" dirty="0"/>
              <a:t>	</a:t>
            </a:r>
            <a:r>
              <a:rPr lang="zh-TW" altLang="en-US" dirty="0"/>
              <a:t>使用</a:t>
            </a:r>
            <a:r>
              <a:rPr lang="en-US" altLang="zh-TW" dirty="0" err="1"/>
              <a:t>mysqli_select_db</a:t>
            </a:r>
            <a:r>
              <a:rPr lang="en-US" altLang="zh-TW" dirty="0"/>
              <a:t>() </a:t>
            </a:r>
            <a:r>
              <a:rPr lang="zh-TW" altLang="en-US" dirty="0"/>
              <a:t>函式開啟資料庫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552" y="2893586"/>
            <a:ext cx="7920880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/>
              <a:t>mysqli_select_db</a:t>
            </a:r>
            <a:r>
              <a:rPr lang="en-US" altLang="zh-TW" dirty="0"/>
              <a:t>(resource </a:t>
            </a:r>
            <a:r>
              <a:rPr lang="en-US" altLang="zh-TW" i="1" dirty="0" err="1"/>
              <a:t>link_identifier</a:t>
            </a:r>
            <a:r>
              <a:rPr lang="en-US" altLang="zh-TW" dirty="0"/>
              <a:t>, string </a:t>
            </a:r>
            <a:r>
              <a:rPr lang="en-US" altLang="zh-TW" i="1" dirty="0" err="1"/>
              <a:t>database_name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9552" y="3789039"/>
            <a:ext cx="7704856" cy="1846659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dirty="0"/>
              <a:t>&lt;?</a:t>
            </a:r>
            <a:r>
              <a:rPr lang="en-US" altLang="zh-TW" sz="1600" dirty="0" err="1"/>
              <a:t>php</a:t>
            </a:r>
            <a:endParaRPr lang="zh-TW" altLang="zh-TW" sz="1600" dirty="0"/>
          </a:p>
          <a:p>
            <a:r>
              <a:rPr lang="en-US" altLang="zh-TW" sz="1600" dirty="0"/>
              <a:t>  $link = </a:t>
            </a:r>
            <a:r>
              <a:rPr lang="en-US" altLang="zh-TW" sz="1600" dirty="0" err="1"/>
              <a:t>mysqli_connect</a:t>
            </a:r>
            <a:r>
              <a:rPr lang="en-US" altLang="zh-TW" sz="1600" dirty="0"/>
              <a:t>("localhost", "root", "</a:t>
            </a:r>
            <a:r>
              <a:rPr lang="en-US" altLang="zh-TW" sz="1600" dirty="0" err="1"/>
              <a:t>mypassword</a:t>
            </a:r>
            <a:r>
              <a:rPr lang="en-US" altLang="zh-TW" sz="1600" dirty="0"/>
              <a:t>")</a:t>
            </a:r>
            <a:endParaRPr lang="zh-TW" altLang="zh-TW" sz="1600" dirty="0"/>
          </a:p>
          <a:p>
            <a:r>
              <a:rPr lang="en-US" altLang="zh-TW" sz="1600" dirty="0"/>
              <a:t>    or die("</a:t>
            </a:r>
            <a:r>
              <a:rPr lang="zh-TW" altLang="zh-TW" sz="1600" dirty="0"/>
              <a:t>無法建立連接</a:t>
            </a:r>
            <a:r>
              <a:rPr lang="en-US" altLang="zh-TW" sz="1600" dirty="0"/>
              <a:t>: " . </a:t>
            </a:r>
            <a:r>
              <a:rPr lang="en-US" altLang="zh-TW" sz="1600" dirty="0" err="1"/>
              <a:t>mysqli_connect_error</a:t>
            </a:r>
            <a:r>
              <a:rPr lang="en-US" altLang="zh-TW" sz="1600" dirty="0"/>
              <a:t>());</a:t>
            </a:r>
            <a:endParaRPr lang="zh-TW" altLang="zh-TW" sz="1600" dirty="0"/>
          </a:p>
          <a:p>
            <a:r>
              <a:rPr lang="en-US" altLang="zh-TW" sz="1600" dirty="0"/>
              <a:t>  </a:t>
            </a:r>
            <a:r>
              <a:rPr lang="en-US" altLang="zh-TW" sz="1600" b="1" dirty="0" err="1"/>
              <a:t>mysqli_select_db</a:t>
            </a:r>
            <a:r>
              <a:rPr lang="en-US" altLang="zh-TW" sz="1600" b="1" dirty="0"/>
              <a:t>($link, "students")</a:t>
            </a:r>
            <a:endParaRPr lang="zh-TW" altLang="zh-TW" sz="1600" dirty="0"/>
          </a:p>
          <a:p>
            <a:r>
              <a:rPr lang="en-US" altLang="zh-TW" sz="1600" dirty="0"/>
              <a:t>    or die ("</a:t>
            </a:r>
            <a:r>
              <a:rPr lang="zh-TW" altLang="zh-TW" sz="1600" dirty="0"/>
              <a:t>無法開啟</a:t>
            </a:r>
            <a:r>
              <a:rPr lang="en-US" altLang="zh-TW" sz="1600" dirty="0"/>
              <a:t> students </a:t>
            </a:r>
            <a:r>
              <a:rPr lang="zh-TW" altLang="zh-TW" sz="1600" dirty="0"/>
              <a:t>資料庫</a:t>
            </a:r>
            <a:r>
              <a:rPr lang="en-US" altLang="zh-TW" sz="1600" dirty="0"/>
              <a:t>: " . </a:t>
            </a:r>
            <a:r>
              <a:rPr lang="en-US" altLang="zh-TW" sz="1600" dirty="0" err="1"/>
              <a:t>mysqli_error</a:t>
            </a:r>
            <a:r>
              <a:rPr lang="en-US" altLang="zh-TW" sz="1600" dirty="0"/>
              <a:t>($link));</a:t>
            </a:r>
            <a:endParaRPr lang="zh-TW" altLang="zh-TW" sz="1600" dirty="0"/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mysqli_close</a:t>
            </a:r>
            <a:r>
              <a:rPr lang="en-US" altLang="zh-TW" sz="1600" dirty="0"/>
              <a:t>($link);</a:t>
            </a:r>
            <a:endParaRPr lang="zh-TW" altLang="zh-TW" sz="1600" dirty="0"/>
          </a:p>
          <a:p>
            <a:r>
              <a:rPr lang="en-US" altLang="zh-TW" sz="1600" dirty="0"/>
              <a:t>?&gt;</a:t>
            </a:r>
            <a:endParaRPr lang="zh-TW" altLang="zh-TW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13-4-2	</a:t>
            </a:r>
            <a:r>
              <a:rPr lang="zh-TW" altLang="en-US" dirty="0"/>
              <a:t>使用</a:t>
            </a:r>
            <a:r>
              <a:rPr lang="en-US" altLang="zh-TW" dirty="0" err="1"/>
              <a:t>mysqli_query</a:t>
            </a:r>
            <a:r>
              <a:rPr lang="en-US" altLang="zh-TW" dirty="0"/>
              <a:t>() </a:t>
            </a:r>
            <a:r>
              <a:rPr lang="zh-TW" altLang="en-US" dirty="0"/>
              <a:t>函式執行</a:t>
            </a:r>
            <a:r>
              <a:rPr lang="en-US" altLang="zh-TW" dirty="0"/>
              <a:t>SQL</a:t>
            </a:r>
            <a:r>
              <a:rPr lang="zh-TW" altLang="en-US" dirty="0"/>
              <a:t>查詢</a:t>
            </a:r>
            <a:endParaRPr lang="zh-TW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開啟資料庫後，我們可以使用</a:t>
            </a:r>
            <a:r>
              <a:rPr lang="en-US" altLang="zh-TW" dirty="0" err="1" smtClean="0"/>
              <a:t>mysqli_query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函式執行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查詢</a:t>
            </a:r>
            <a:r>
              <a:rPr lang="zh-TW" altLang="zh-TW" dirty="0" smtClean="0"/>
              <a:t>，其語如下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2492896"/>
            <a:ext cx="6768752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/>
              <a:t>mysqli_query</a:t>
            </a:r>
            <a:r>
              <a:rPr lang="en-US" altLang="zh-TW" dirty="0"/>
              <a:t>(resource </a:t>
            </a:r>
            <a:r>
              <a:rPr lang="en-US" altLang="zh-TW" i="1" dirty="0" err="1"/>
              <a:t>link_identifier</a:t>
            </a:r>
            <a:r>
              <a:rPr lang="en-US" altLang="zh-TW" dirty="0"/>
              <a:t>, string </a:t>
            </a:r>
            <a:r>
              <a:rPr lang="en-US" altLang="zh-TW" i="1" dirty="0"/>
              <a:t>query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7584" y="3408095"/>
            <a:ext cx="6840760" cy="3046988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dirty="0"/>
              <a:t>&lt;?</a:t>
            </a:r>
            <a:r>
              <a:rPr lang="en-US" altLang="zh-TW" sz="1600" dirty="0" err="1"/>
              <a:t>php</a:t>
            </a:r>
            <a:endParaRPr lang="en-US" altLang="zh-TW" sz="1600" dirty="0"/>
          </a:p>
          <a:p>
            <a:r>
              <a:rPr lang="en-US" altLang="zh-TW" sz="1600" dirty="0"/>
              <a:t>  $link = </a:t>
            </a:r>
            <a:r>
              <a:rPr lang="en-US" altLang="zh-TW" sz="1600" dirty="0" err="1"/>
              <a:t>mysqli_connect</a:t>
            </a:r>
            <a:r>
              <a:rPr lang="en-US" altLang="zh-TW" sz="1600" dirty="0"/>
              <a:t>("localhost", "root", "</a:t>
            </a:r>
            <a:r>
              <a:rPr lang="en-US" altLang="zh-TW" sz="1600" dirty="0" err="1"/>
              <a:t>mypassword</a:t>
            </a:r>
            <a:r>
              <a:rPr lang="en-US" altLang="zh-TW" sz="1600" dirty="0"/>
              <a:t>")</a:t>
            </a:r>
          </a:p>
          <a:p>
            <a:r>
              <a:rPr lang="en-US" altLang="zh-TW" sz="1600" dirty="0"/>
              <a:t>    or die("</a:t>
            </a:r>
            <a:r>
              <a:rPr lang="zh-TW" altLang="en-US" sz="1600" dirty="0"/>
              <a:t>無法建立連接</a:t>
            </a:r>
            <a:r>
              <a:rPr lang="en-US" altLang="zh-TW" sz="1600" dirty="0"/>
              <a:t>: " . </a:t>
            </a:r>
            <a:r>
              <a:rPr lang="en-US" altLang="zh-TW" sz="1600" dirty="0" err="1"/>
              <a:t>mysqli_connect_error</a:t>
            </a:r>
            <a:r>
              <a:rPr lang="en-US" altLang="zh-TW" sz="1600" dirty="0"/>
              <a:t>()); 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mysqli_select_db</a:t>
            </a:r>
            <a:r>
              <a:rPr lang="en-US" altLang="zh-TW" sz="1600" dirty="0"/>
              <a:t>($link, "product")</a:t>
            </a:r>
          </a:p>
          <a:p>
            <a:r>
              <a:rPr lang="en-US" altLang="zh-TW" sz="1600" dirty="0"/>
              <a:t>    or die ("</a:t>
            </a:r>
            <a:r>
              <a:rPr lang="zh-TW" altLang="en-US" sz="1600" dirty="0"/>
              <a:t>無法開啟 </a:t>
            </a:r>
            <a:r>
              <a:rPr lang="en-US" altLang="zh-TW" sz="1600" dirty="0" err="1"/>
              <a:t>prodcut</a:t>
            </a:r>
            <a:r>
              <a:rPr lang="en-US" altLang="zh-TW" sz="1600" dirty="0"/>
              <a:t> </a:t>
            </a:r>
            <a:r>
              <a:rPr lang="zh-TW" altLang="en-US" sz="1600" dirty="0"/>
              <a:t>資料庫</a:t>
            </a:r>
            <a:r>
              <a:rPr lang="en-US" altLang="zh-TW" sz="1600" dirty="0"/>
              <a:t>: " . </a:t>
            </a:r>
            <a:r>
              <a:rPr lang="en-US" altLang="zh-TW" sz="1600" dirty="0" err="1"/>
              <a:t>mysqli_error</a:t>
            </a:r>
            <a:r>
              <a:rPr lang="en-US" altLang="zh-TW" sz="1600" dirty="0"/>
              <a:t>($link</a:t>
            </a:r>
            <a:r>
              <a:rPr lang="en-US" altLang="zh-TW" sz="1600" dirty="0" smtClean="0"/>
              <a:t>));</a:t>
            </a:r>
          </a:p>
          <a:p>
            <a:endParaRPr lang="en-US" altLang="zh-TW" sz="1600" dirty="0" smtClean="0"/>
          </a:p>
          <a:p>
            <a:r>
              <a:rPr lang="en-US" altLang="zh-TW" sz="1600" dirty="0"/>
              <a:t> $</a:t>
            </a:r>
            <a:r>
              <a:rPr lang="en-US" altLang="zh-TW" sz="1600" dirty="0" err="1"/>
              <a:t>sql</a:t>
            </a:r>
            <a:r>
              <a:rPr lang="en-US" altLang="zh-TW" sz="1600" dirty="0"/>
              <a:t> = "SELECT * FROM price WHERE category = '</a:t>
            </a:r>
            <a:r>
              <a:rPr lang="zh-TW" altLang="en-US" sz="1600" dirty="0"/>
              <a:t>主機板</a:t>
            </a:r>
            <a:r>
              <a:rPr lang="en-US" altLang="zh-TW" sz="1600" dirty="0"/>
              <a:t>'";</a:t>
            </a:r>
          </a:p>
          <a:p>
            <a:r>
              <a:rPr lang="en-US" altLang="zh-TW" sz="1600" dirty="0"/>
              <a:t>  $result = </a:t>
            </a:r>
            <a:r>
              <a:rPr lang="en-US" altLang="zh-TW" sz="1600" dirty="0" err="1"/>
              <a:t>mysqli_query</a:t>
            </a:r>
            <a:r>
              <a:rPr lang="en-US" altLang="zh-TW" sz="1600" dirty="0"/>
              <a:t>($link, $</a:t>
            </a:r>
            <a:r>
              <a:rPr lang="en-US" altLang="zh-TW" sz="1600" dirty="0" err="1"/>
              <a:t>sql</a:t>
            </a:r>
            <a:r>
              <a:rPr lang="en-US" altLang="zh-TW" sz="1600" dirty="0"/>
              <a:t>);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mysqli_close</a:t>
            </a:r>
            <a:r>
              <a:rPr lang="en-US" altLang="zh-TW" sz="1600" dirty="0"/>
              <a:t>($link);</a:t>
            </a:r>
          </a:p>
          <a:p>
            <a:r>
              <a:rPr lang="en-US" altLang="zh-TW" sz="1600" dirty="0"/>
              <a:t>?&gt;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13-4-3	</a:t>
            </a:r>
            <a:r>
              <a:rPr lang="zh-TW" altLang="zh-TW" dirty="0" smtClean="0"/>
              <a:t>取得執行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查詢</a:t>
            </a:r>
            <a:r>
              <a:rPr lang="zh-TW" altLang="zh-TW" dirty="0" smtClean="0"/>
              <a:t>被影響的記錄數目或欄位數目</a:t>
            </a:r>
            <a:endParaRPr lang="zh-TW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 PHP</a:t>
            </a:r>
            <a:r>
              <a:rPr lang="zh-TW" altLang="zh-TW" dirty="0" smtClean="0"/>
              <a:t>提供下列三個函式，讓我們能夠得知在執行</a:t>
            </a:r>
            <a:r>
              <a:rPr lang="en-US" altLang="zh-TW" dirty="0" smtClean="0"/>
              <a:t>SQL</a:t>
            </a:r>
            <a:r>
              <a:rPr lang="zh-TW" altLang="zh-TW" dirty="0" smtClean="0"/>
              <a:t>指令後，有多少筆記錄或多少個欄位受到影響： </a:t>
            </a:r>
            <a:endParaRPr lang="en-US" altLang="zh-TW" dirty="0" smtClean="0"/>
          </a:p>
          <a:p>
            <a:pPr>
              <a:buNone/>
            </a:pPr>
            <a:endParaRPr lang="en-US" altLang="zh-TW" sz="800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2492896"/>
            <a:ext cx="7920880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mysqli_num_rows</a:t>
            </a:r>
            <a:r>
              <a:rPr lang="en-US" altLang="zh-TW" dirty="0" smtClean="0"/>
              <a:t>(resource </a:t>
            </a:r>
            <a:r>
              <a:rPr lang="en-US" altLang="zh-TW" i="1" dirty="0" smtClean="0"/>
              <a:t>result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592" y="2996952"/>
            <a:ext cx="7920880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mysqli_num_fields</a:t>
            </a:r>
            <a:r>
              <a:rPr lang="en-US" altLang="zh-TW" dirty="0" smtClean="0"/>
              <a:t>(resource </a:t>
            </a:r>
            <a:r>
              <a:rPr lang="en-US" altLang="zh-TW" i="1" dirty="0" smtClean="0"/>
              <a:t>result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99592" y="3491716"/>
            <a:ext cx="7920880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mysqli_affected_rows</a:t>
            </a:r>
            <a:r>
              <a:rPr lang="en-US" altLang="zh-TW" dirty="0" smtClean="0"/>
              <a:t>([resource </a:t>
            </a:r>
            <a:r>
              <a:rPr lang="en-US" altLang="zh-TW" i="1" dirty="0" err="1" smtClean="0"/>
              <a:t>link_identifier</a:t>
            </a:r>
            <a:r>
              <a:rPr lang="en-US" altLang="zh-TW" dirty="0" smtClean="0"/>
              <a:t>])</a:t>
            </a:r>
            <a:endParaRPr lang="zh-TW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&lt;&lt;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&gt;&gt;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560" y="1700808"/>
            <a:ext cx="7776864" cy="2308324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dirty="0"/>
              <a:t>&lt;?</a:t>
            </a:r>
            <a:r>
              <a:rPr lang="en-US" altLang="zh-TW" sz="1600" dirty="0" err="1"/>
              <a:t>php</a:t>
            </a:r>
            <a:endParaRPr lang="zh-TW" altLang="zh-TW" sz="1600" dirty="0"/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require_once</a:t>
            </a:r>
            <a:r>
              <a:rPr lang="en-US" altLang="zh-TW" sz="1600" dirty="0"/>
              <a:t>("</a:t>
            </a:r>
            <a:r>
              <a:rPr lang="en-US" altLang="zh-TW" sz="1600" dirty="0" err="1"/>
              <a:t>dbtools.inc.php</a:t>
            </a:r>
            <a:r>
              <a:rPr lang="en-US" altLang="zh-TW" sz="1600" dirty="0"/>
              <a:t>");</a:t>
            </a:r>
            <a:endParaRPr lang="zh-TW" altLang="zh-TW" sz="1600" dirty="0"/>
          </a:p>
          <a:p>
            <a:r>
              <a:rPr lang="en-US" altLang="zh-TW" sz="1600" dirty="0"/>
              <a:t>  $link = </a:t>
            </a:r>
            <a:r>
              <a:rPr lang="en-US" altLang="zh-TW" sz="1600" dirty="0" err="1"/>
              <a:t>create_connection</a:t>
            </a:r>
            <a:r>
              <a:rPr lang="en-US" altLang="zh-TW" sz="1600" dirty="0"/>
              <a:t>();</a:t>
            </a:r>
            <a:endParaRPr lang="zh-TW" altLang="zh-TW" sz="1600" dirty="0"/>
          </a:p>
          <a:p>
            <a:r>
              <a:rPr lang="en-US" altLang="zh-TW" sz="1600" dirty="0"/>
              <a:t>  $</a:t>
            </a:r>
            <a:r>
              <a:rPr lang="en-US" altLang="zh-TW" sz="1600" dirty="0" err="1"/>
              <a:t>sql</a:t>
            </a:r>
            <a:r>
              <a:rPr lang="en-US" altLang="zh-TW" sz="1600" dirty="0"/>
              <a:t> = "SELECT * FROM price WHERE category = '</a:t>
            </a:r>
            <a:r>
              <a:rPr lang="zh-TW" altLang="zh-TW" sz="1600" dirty="0"/>
              <a:t>主機板</a:t>
            </a:r>
            <a:r>
              <a:rPr lang="en-US" altLang="zh-TW" sz="1600" dirty="0"/>
              <a:t>'";</a:t>
            </a:r>
            <a:endParaRPr lang="zh-TW" altLang="zh-TW" sz="1600" dirty="0"/>
          </a:p>
          <a:p>
            <a:r>
              <a:rPr lang="en-US" altLang="zh-TW" sz="1600" dirty="0"/>
              <a:t>  $result = </a:t>
            </a:r>
            <a:r>
              <a:rPr lang="en-US" altLang="zh-TW" sz="1600" dirty="0" err="1"/>
              <a:t>execute_sql</a:t>
            </a:r>
            <a:r>
              <a:rPr lang="en-US" altLang="zh-TW" sz="1600" dirty="0"/>
              <a:t>($link, "product", $</a:t>
            </a:r>
            <a:r>
              <a:rPr lang="en-US" altLang="zh-TW" sz="1600" dirty="0" err="1"/>
              <a:t>sql</a:t>
            </a:r>
            <a:r>
              <a:rPr lang="en-US" altLang="zh-TW" sz="1600" dirty="0"/>
              <a:t>);</a:t>
            </a:r>
            <a:endParaRPr lang="zh-TW" altLang="zh-TW" sz="1600" dirty="0"/>
          </a:p>
          <a:p>
            <a:r>
              <a:rPr lang="en-US" altLang="zh-TW" sz="1600" dirty="0"/>
              <a:t>  echo "category = </a:t>
            </a:r>
            <a:r>
              <a:rPr lang="zh-TW" altLang="zh-TW" sz="1600" dirty="0"/>
              <a:t>「主機板」的記錄有</a:t>
            </a:r>
            <a:r>
              <a:rPr lang="en-US" altLang="zh-TW" sz="1600" dirty="0"/>
              <a:t> " . </a:t>
            </a:r>
            <a:r>
              <a:rPr lang="en-US" altLang="zh-TW" sz="1600" b="1" dirty="0" err="1"/>
              <a:t>mysqli_num_rows</a:t>
            </a:r>
            <a:r>
              <a:rPr lang="en-US" altLang="zh-TW" sz="1600" b="1" dirty="0"/>
              <a:t>($result)</a:t>
            </a:r>
            <a:r>
              <a:rPr lang="en-US" altLang="zh-TW" sz="1600" dirty="0"/>
              <a:t> . " </a:t>
            </a:r>
            <a:r>
              <a:rPr lang="zh-TW" altLang="zh-TW" sz="1600" dirty="0"/>
              <a:t>筆</a:t>
            </a:r>
            <a:r>
              <a:rPr lang="en-US" altLang="zh-TW" sz="1600" dirty="0"/>
              <a:t>";</a:t>
            </a:r>
            <a:endParaRPr lang="zh-TW" altLang="zh-TW" sz="1600" dirty="0"/>
          </a:p>
          <a:p>
            <a:r>
              <a:rPr lang="en-US" altLang="zh-TW" sz="1600" dirty="0"/>
              <a:t>  echo "</a:t>
            </a:r>
            <a:r>
              <a:rPr lang="zh-TW" altLang="zh-TW" sz="1600" dirty="0"/>
              <a:t>，包含</a:t>
            </a:r>
            <a:r>
              <a:rPr lang="en-US" altLang="zh-TW" sz="1600" dirty="0"/>
              <a:t> " . </a:t>
            </a:r>
            <a:r>
              <a:rPr lang="en-US" altLang="zh-TW" sz="1600" b="1" dirty="0" err="1"/>
              <a:t>mysqli_num_fields</a:t>
            </a:r>
            <a:r>
              <a:rPr lang="en-US" altLang="zh-TW" sz="1600" b="1" dirty="0"/>
              <a:t>($result)</a:t>
            </a:r>
            <a:r>
              <a:rPr lang="en-US" altLang="zh-TW" sz="1600" dirty="0"/>
              <a:t> . " </a:t>
            </a:r>
            <a:r>
              <a:rPr lang="zh-TW" altLang="zh-TW" sz="1600" dirty="0"/>
              <a:t>個欄位。</a:t>
            </a:r>
            <a:r>
              <a:rPr lang="en-US" altLang="zh-TW" sz="1600" dirty="0"/>
              <a:t>";</a:t>
            </a:r>
            <a:endParaRPr lang="zh-TW" altLang="zh-TW" sz="1600" dirty="0"/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mysqli_close</a:t>
            </a:r>
            <a:r>
              <a:rPr lang="en-US" altLang="zh-TW" sz="1600" dirty="0"/>
              <a:t>($link);</a:t>
            </a:r>
            <a:endParaRPr lang="zh-TW" altLang="zh-TW" sz="1600" dirty="0"/>
          </a:p>
          <a:p>
            <a:r>
              <a:rPr lang="en-US" altLang="zh-TW" sz="1600" dirty="0"/>
              <a:t>?&gt; </a:t>
            </a:r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2771800" y="4221088"/>
            <a:ext cx="3960440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13-5 </a:t>
            </a:r>
            <a:r>
              <a:rPr lang="en-US" altLang="zh-TW" dirty="0" err="1" smtClean="0"/>
              <a:t>取得欄位資訊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2359421"/>
            <a:ext cx="8579296" cy="3949899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/>
              <a:t>我們</a:t>
            </a:r>
            <a:r>
              <a:rPr lang="zh-TW" altLang="en-US" dirty="0"/>
              <a:t>可以使用</a:t>
            </a:r>
            <a:r>
              <a:rPr lang="en-US" altLang="zh-TW" dirty="0" err="1"/>
              <a:t>mysqli_fetch_field_direct</a:t>
            </a:r>
            <a:r>
              <a:rPr lang="en-US" altLang="zh-TW" dirty="0"/>
              <a:t>() </a:t>
            </a:r>
            <a:r>
              <a:rPr lang="zh-TW" altLang="en-US" dirty="0"/>
              <a:t>函式取得欄位資訊，其語法如下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zh-TW" dirty="0" smtClean="0"/>
              <a:t>舉例來說，假設要取得第</a:t>
            </a:r>
            <a:r>
              <a:rPr lang="en-US" altLang="zh-TW" dirty="0" smtClean="0"/>
              <a:t>2</a:t>
            </a:r>
            <a:r>
              <a:rPr lang="zh-TW" altLang="zh-TW" dirty="0" smtClean="0"/>
              <a:t>個欄位資訊，可以寫成如下：</a:t>
            </a:r>
          </a:p>
          <a:p>
            <a:endParaRPr lang="en-US" altLang="zh-TW" dirty="0" smtClean="0"/>
          </a:p>
          <a:p>
            <a:pPr>
              <a:buNone/>
            </a:pPr>
            <a:r>
              <a:rPr lang="zh-TW" altLang="zh-TW" dirty="0" smtClean="0"/>
              <a:t>假設要取得第</a:t>
            </a:r>
            <a:r>
              <a:rPr lang="en-US" altLang="zh-TW" dirty="0" smtClean="0"/>
              <a:t>2</a:t>
            </a:r>
            <a:r>
              <a:rPr lang="zh-TW" altLang="zh-TW" dirty="0" smtClean="0"/>
              <a:t>個欄位資訊並顯示其欄位名稱及資料型態，可以寫成如下：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TW" dirty="0" smtClean="0"/>
              <a:t>13-5-1</a:t>
            </a:r>
            <a:r>
              <a:rPr lang="en-US" altLang="zh-TW" dirty="0"/>
              <a:t>	</a:t>
            </a:r>
            <a:r>
              <a:rPr lang="zh-TW" altLang="en-US" dirty="0"/>
              <a:t>使用</a:t>
            </a:r>
            <a:r>
              <a:rPr lang="en-US" altLang="zh-TW" dirty="0" err="1"/>
              <a:t>mysqli_fetch_field_direct</a:t>
            </a:r>
            <a:r>
              <a:rPr lang="en-US" altLang="zh-TW" dirty="0"/>
              <a:t>() </a:t>
            </a:r>
            <a:r>
              <a:rPr lang="zh-TW" altLang="en-US" dirty="0"/>
              <a:t>函式取得欄位資訊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1560" y="2912070"/>
            <a:ext cx="7920880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/>
              <a:t>mysqli_fetch_field_direct</a:t>
            </a:r>
            <a:r>
              <a:rPr lang="en-US" altLang="zh-TW" dirty="0"/>
              <a:t>(resource </a:t>
            </a:r>
            <a:r>
              <a:rPr lang="en-US" altLang="zh-TW" i="1" dirty="0"/>
              <a:t>result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i="1" dirty="0" err="1"/>
              <a:t>field_offset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552" y="3848174"/>
            <a:ext cx="7920880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/>
              <a:t>$meta = </a:t>
            </a:r>
            <a:r>
              <a:rPr lang="en-US" altLang="zh-TW" dirty="0" err="1"/>
              <a:t>mysqli_fetch_field_direct</a:t>
            </a:r>
            <a:r>
              <a:rPr lang="en-US" altLang="zh-TW" dirty="0"/>
              <a:t>($result, 1);</a:t>
            </a:r>
            <a:endParaRPr lang="zh-TW" altLang="zh-TW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9552" y="4894808"/>
            <a:ext cx="7920880" cy="923330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/>
              <a:t>$meta = </a:t>
            </a:r>
            <a:r>
              <a:rPr lang="en-US" altLang="zh-TW" dirty="0" err="1"/>
              <a:t>mysqli_fetch_field_direct</a:t>
            </a:r>
            <a:r>
              <a:rPr lang="en-US" altLang="zh-TW" dirty="0"/>
              <a:t>($result, 1);</a:t>
            </a:r>
            <a:endParaRPr lang="zh-TW" altLang="zh-TW" dirty="0"/>
          </a:p>
          <a:p>
            <a:r>
              <a:rPr lang="en-US" altLang="zh-TW" dirty="0"/>
              <a:t>echo "</a:t>
            </a:r>
            <a:r>
              <a:rPr lang="zh-TW" altLang="zh-TW" dirty="0"/>
              <a:t>欄位名稱：</a:t>
            </a:r>
            <a:r>
              <a:rPr lang="en-US" altLang="zh-TW" dirty="0"/>
              <a:t>$meta-&gt;name";</a:t>
            </a:r>
            <a:endParaRPr lang="zh-TW" altLang="zh-TW" dirty="0"/>
          </a:p>
          <a:p>
            <a:r>
              <a:rPr lang="en-US" altLang="zh-TW" dirty="0"/>
              <a:t>echo "</a:t>
            </a:r>
            <a:r>
              <a:rPr lang="zh-TW" altLang="zh-TW" dirty="0"/>
              <a:t>資料型態：</a:t>
            </a:r>
            <a:r>
              <a:rPr lang="en-US" altLang="zh-TW" dirty="0"/>
              <a:t>$meta-&gt;type";</a:t>
            </a:r>
            <a:endParaRPr lang="zh-TW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13-5-2	</a:t>
            </a:r>
            <a:r>
              <a:rPr lang="zh-TW" altLang="zh-TW" dirty="0"/>
              <a:t>使用</a:t>
            </a:r>
            <a:r>
              <a:rPr lang="en-US" altLang="zh-TW" dirty="0" err="1"/>
              <a:t>mysqli_fetch_field</a:t>
            </a:r>
            <a:r>
              <a:rPr lang="en-US" altLang="zh-TW" dirty="0"/>
              <a:t>() </a:t>
            </a:r>
            <a:r>
              <a:rPr lang="zh-TW" altLang="zh-TW" dirty="0"/>
              <a:t>函式取得欄位資訊</a:t>
            </a:r>
            <a:endParaRPr lang="zh-TW" altLang="en-US" dirty="0"/>
          </a:p>
        </p:txBody>
      </p:sp>
      <p:sp>
        <p:nvSpPr>
          <p:cNvPr id="6" name="內容版面配置區 3"/>
          <p:cNvSpPr txBox="1">
            <a:spLocks/>
          </p:cNvSpPr>
          <p:nvPr/>
        </p:nvSpPr>
        <p:spPr bwMode="auto">
          <a:xfrm>
            <a:off x="457200" y="1772816"/>
            <a:ext cx="8579296" cy="394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marL="813600" indent="-2304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marL="1143000" indent="-2286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marL="1600200" indent="-2286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Arial" charset="0"/>
              <a:buChar char="–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marL="2057400" indent="-228600" algn="just" rtl="0" eaLnBrk="0" fontAlgn="base" hangingPunct="0">
              <a:spcBef>
                <a:spcPts val="300"/>
              </a:spcBef>
              <a:spcAft>
                <a:spcPts val="600"/>
              </a:spcAft>
              <a:buFont typeface="Arial" charset="0"/>
              <a:buChar char="»"/>
              <a:defRPr lang="zh-TW" altLang="en-US" sz="2000" kern="12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TW" altLang="zh-TW" dirty="0" smtClean="0"/>
              <a:t>我們可以</a:t>
            </a:r>
            <a:r>
              <a:rPr lang="zh-TW" altLang="zh-TW" dirty="0"/>
              <a:t>使用</a:t>
            </a:r>
            <a:r>
              <a:rPr lang="en-US" altLang="zh-TW" dirty="0" err="1"/>
              <a:t>mysqli_fetch_field</a:t>
            </a:r>
            <a:r>
              <a:rPr lang="en-US" altLang="zh-TW" dirty="0"/>
              <a:t>() </a:t>
            </a:r>
            <a:r>
              <a:rPr lang="zh-TW" altLang="zh-TW" dirty="0"/>
              <a:t>函式取得欄位資訊，其語法如下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kumimoji="0" lang="zh-TW" altLang="en-US" dirty="0" smtClean="0"/>
              <a:t>下面</a:t>
            </a:r>
            <a:r>
              <a:rPr kumimoji="0" lang="zh-TW" altLang="en-US" dirty="0"/>
              <a:t>是一個</a:t>
            </a:r>
            <a:r>
              <a:rPr kumimoji="0" lang="zh-TW" altLang="en-US" dirty="0" smtClean="0"/>
              <a:t>例子：</a:t>
            </a:r>
            <a:endParaRPr kumimoji="0" lang="zh-TW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9552" y="2200046"/>
            <a:ext cx="7920880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/>
              <a:t>mysqli_fetch_field</a:t>
            </a:r>
            <a:r>
              <a:rPr lang="en-US" altLang="zh-TW" dirty="0"/>
              <a:t>(resource </a:t>
            </a:r>
            <a:r>
              <a:rPr lang="en-US" altLang="zh-TW" i="1" dirty="0"/>
              <a:t>result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63864" y="3079413"/>
            <a:ext cx="7896567" cy="3416320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200" dirty="0"/>
              <a:t>&lt;?</a:t>
            </a:r>
            <a:r>
              <a:rPr lang="en-US" altLang="zh-TW" sz="1200" dirty="0" err="1"/>
              <a:t>php</a:t>
            </a:r>
            <a:endParaRPr lang="zh-TW" altLang="zh-TW" sz="1200" dirty="0"/>
          </a:p>
          <a:p>
            <a:r>
              <a:rPr lang="en-US" altLang="zh-TW" sz="1200" dirty="0"/>
              <a:t>  </a:t>
            </a:r>
            <a:r>
              <a:rPr lang="en-US" altLang="zh-TW" sz="1200" dirty="0" err="1"/>
              <a:t>require_once</a:t>
            </a:r>
            <a:r>
              <a:rPr lang="en-US" altLang="zh-TW" sz="1200" dirty="0"/>
              <a:t>("</a:t>
            </a:r>
            <a:r>
              <a:rPr lang="en-US" altLang="zh-TW" sz="1200" dirty="0" err="1"/>
              <a:t>dbtools.inc.php</a:t>
            </a:r>
            <a:r>
              <a:rPr lang="en-US" altLang="zh-TW" sz="1200" dirty="0"/>
              <a:t>");</a:t>
            </a:r>
            <a:endParaRPr lang="zh-TW" altLang="zh-TW" sz="1200" dirty="0"/>
          </a:p>
          <a:p>
            <a:r>
              <a:rPr lang="en-US" altLang="zh-TW" sz="1200" dirty="0"/>
              <a:t>  $link = </a:t>
            </a:r>
            <a:r>
              <a:rPr lang="en-US" altLang="zh-TW" sz="1200" dirty="0" err="1"/>
              <a:t>create_connection</a:t>
            </a:r>
            <a:r>
              <a:rPr lang="en-US" altLang="zh-TW" sz="1200" dirty="0"/>
              <a:t>();</a:t>
            </a:r>
            <a:endParaRPr lang="zh-TW" altLang="zh-TW" sz="1200" dirty="0"/>
          </a:p>
          <a:p>
            <a:r>
              <a:rPr lang="en-US" altLang="zh-TW" sz="1200" dirty="0"/>
              <a:t>  $</a:t>
            </a:r>
            <a:r>
              <a:rPr lang="en-US" altLang="zh-TW" sz="1200" dirty="0" err="1"/>
              <a:t>sql</a:t>
            </a:r>
            <a:r>
              <a:rPr lang="en-US" altLang="zh-TW" sz="1200" dirty="0"/>
              <a:t> = "SELECT * FROM PRICE WHERE category = '</a:t>
            </a:r>
            <a:r>
              <a:rPr lang="zh-TW" altLang="zh-TW" sz="1200" dirty="0"/>
              <a:t>主機板</a:t>
            </a:r>
            <a:r>
              <a:rPr lang="en-US" altLang="zh-TW" sz="1200" dirty="0"/>
              <a:t>'";</a:t>
            </a:r>
            <a:endParaRPr lang="zh-TW" altLang="zh-TW" sz="1200" dirty="0"/>
          </a:p>
          <a:p>
            <a:r>
              <a:rPr lang="en-US" altLang="zh-TW" sz="1200" dirty="0"/>
              <a:t>  $result = </a:t>
            </a:r>
            <a:r>
              <a:rPr lang="en-US" altLang="zh-TW" sz="1200" dirty="0" err="1"/>
              <a:t>execute_sql</a:t>
            </a:r>
            <a:r>
              <a:rPr lang="en-US" altLang="zh-TW" sz="1200" dirty="0"/>
              <a:t>($link, "product", $</a:t>
            </a:r>
            <a:r>
              <a:rPr lang="en-US" altLang="zh-TW" sz="1200" dirty="0" err="1"/>
              <a:t>sql</a:t>
            </a:r>
            <a:r>
              <a:rPr lang="en-US" altLang="zh-TW" sz="1200" dirty="0"/>
              <a:t>);</a:t>
            </a:r>
            <a:endParaRPr lang="zh-TW" altLang="zh-TW" sz="1200" dirty="0"/>
          </a:p>
          <a:p>
            <a:r>
              <a:rPr lang="en-US" altLang="zh-TW" sz="1200" dirty="0"/>
              <a:t>  echo "&lt;table width='400' border='1'&gt;&lt;</a:t>
            </a:r>
            <a:r>
              <a:rPr lang="en-US" altLang="zh-TW" sz="1200" dirty="0" err="1"/>
              <a:t>tr</a:t>
            </a:r>
            <a:r>
              <a:rPr lang="en-US" altLang="zh-TW" sz="1200" dirty="0"/>
              <a:t> align='center'&gt;";</a:t>
            </a:r>
            <a:endParaRPr lang="zh-TW" altLang="zh-TW" sz="1200" dirty="0"/>
          </a:p>
          <a:p>
            <a:r>
              <a:rPr lang="en-US" altLang="zh-TW" sz="1200" dirty="0"/>
              <a:t>  echo "&lt;td&gt;</a:t>
            </a:r>
            <a:r>
              <a:rPr lang="zh-TW" altLang="zh-TW" sz="1200" dirty="0"/>
              <a:t>欄位名稱</a:t>
            </a:r>
            <a:r>
              <a:rPr lang="en-US" altLang="zh-TW" sz="1200" dirty="0"/>
              <a:t>&lt;/td&gt;&lt;td&gt;</a:t>
            </a:r>
            <a:r>
              <a:rPr lang="zh-TW" altLang="zh-TW" sz="1200" dirty="0"/>
              <a:t>資料型態</a:t>
            </a:r>
            <a:r>
              <a:rPr lang="en-US" altLang="zh-TW" sz="1200" dirty="0"/>
              <a:t>&lt;/td&gt;&lt;td&gt;</a:t>
            </a:r>
            <a:r>
              <a:rPr lang="zh-TW" altLang="zh-TW" sz="1200" dirty="0"/>
              <a:t>最大長度</a:t>
            </a:r>
            <a:r>
              <a:rPr lang="en-US" altLang="zh-TW" sz="1200" dirty="0"/>
              <a:t>&lt;/td&gt;&lt;/</a:t>
            </a:r>
            <a:r>
              <a:rPr lang="en-US" altLang="zh-TW" sz="1200" dirty="0" err="1"/>
              <a:t>tr</a:t>
            </a:r>
            <a:r>
              <a:rPr lang="en-US" altLang="zh-TW" sz="1200" dirty="0"/>
              <a:t>&gt;";</a:t>
            </a:r>
            <a:endParaRPr lang="zh-TW" altLang="zh-TW" sz="1200" dirty="0"/>
          </a:p>
          <a:p>
            <a:r>
              <a:rPr lang="en-US" altLang="zh-TW" sz="1200" dirty="0"/>
              <a:t>  while ($meta = </a:t>
            </a:r>
            <a:r>
              <a:rPr lang="en-US" altLang="zh-TW" sz="1200" b="1" dirty="0" err="1"/>
              <a:t>mysqli_fetch_field</a:t>
            </a:r>
            <a:r>
              <a:rPr lang="en-US" altLang="zh-TW" sz="1200" dirty="0"/>
              <a:t>($result))</a:t>
            </a:r>
            <a:endParaRPr lang="zh-TW" altLang="zh-TW" sz="1200" dirty="0"/>
          </a:p>
          <a:p>
            <a:r>
              <a:rPr lang="en-US" altLang="zh-TW" sz="1200" dirty="0"/>
              <a:t>  {</a:t>
            </a:r>
            <a:endParaRPr lang="zh-TW" altLang="zh-TW" sz="1200" dirty="0"/>
          </a:p>
          <a:p>
            <a:r>
              <a:rPr lang="en-US" altLang="zh-TW" sz="1200" dirty="0"/>
              <a:t>    echo "&lt;</a:t>
            </a:r>
            <a:r>
              <a:rPr lang="en-US" altLang="zh-TW" sz="1200" dirty="0" err="1"/>
              <a:t>tr</a:t>
            </a:r>
            <a:r>
              <a:rPr lang="en-US" altLang="zh-TW" sz="1200" dirty="0"/>
              <a:t>&gt;";</a:t>
            </a:r>
            <a:endParaRPr lang="zh-TW" altLang="zh-TW" sz="1200" dirty="0"/>
          </a:p>
          <a:p>
            <a:r>
              <a:rPr lang="en-US" altLang="zh-TW" sz="1200" dirty="0"/>
              <a:t>    echo "&lt;td&gt;$meta-&gt;name&lt;/td&gt;";</a:t>
            </a:r>
            <a:endParaRPr lang="zh-TW" altLang="zh-TW" sz="1200" dirty="0"/>
          </a:p>
          <a:p>
            <a:r>
              <a:rPr lang="en-US" altLang="zh-TW" sz="1200" dirty="0"/>
              <a:t>    echo "&lt;td&gt;$meta-&gt;type&lt;/td&gt;";</a:t>
            </a:r>
            <a:endParaRPr lang="zh-TW" altLang="zh-TW" sz="1200" dirty="0"/>
          </a:p>
          <a:p>
            <a:r>
              <a:rPr lang="en-US" altLang="zh-TW" sz="1200" dirty="0"/>
              <a:t>    echo "&lt;td&gt;$meta-&gt;</a:t>
            </a:r>
            <a:r>
              <a:rPr lang="en-US" altLang="zh-TW" sz="1200" dirty="0" err="1"/>
              <a:t>max_length</a:t>
            </a:r>
            <a:r>
              <a:rPr lang="en-US" altLang="zh-TW" sz="1200" dirty="0"/>
              <a:t>&lt;/td&gt;";</a:t>
            </a:r>
            <a:endParaRPr lang="zh-TW" altLang="zh-TW" sz="1200" dirty="0"/>
          </a:p>
          <a:p>
            <a:r>
              <a:rPr lang="en-US" altLang="zh-TW" sz="1200" dirty="0"/>
              <a:t>    echo "&lt;/</a:t>
            </a:r>
            <a:r>
              <a:rPr lang="en-US" altLang="zh-TW" sz="1200" dirty="0" err="1"/>
              <a:t>tr</a:t>
            </a:r>
            <a:r>
              <a:rPr lang="en-US" altLang="zh-TW" sz="1200" dirty="0"/>
              <a:t>&gt;";</a:t>
            </a:r>
            <a:endParaRPr lang="zh-TW" altLang="zh-TW" sz="1200" dirty="0"/>
          </a:p>
          <a:p>
            <a:r>
              <a:rPr lang="en-US" altLang="zh-TW" sz="1200" dirty="0"/>
              <a:t>  }</a:t>
            </a:r>
            <a:endParaRPr lang="zh-TW" altLang="zh-TW" sz="1200" dirty="0"/>
          </a:p>
          <a:p>
            <a:r>
              <a:rPr lang="en-US" altLang="zh-TW" sz="1200" dirty="0"/>
              <a:t>  echo "&lt;/table&gt;" ;</a:t>
            </a:r>
            <a:endParaRPr lang="zh-TW" altLang="zh-TW" sz="1200" dirty="0"/>
          </a:p>
          <a:p>
            <a:r>
              <a:rPr lang="en-US" altLang="zh-TW" sz="1200" dirty="0"/>
              <a:t>  </a:t>
            </a:r>
            <a:r>
              <a:rPr lang="en-US" altLang="zh-TW" sz="1200" dirty="0" err="1"/>
              <a:t>mysqli_close</a:t>
            </a:r>
            <a:r>
              <a:rPr lang="en-US" altLang="zh-TW" sz="1200" dirty="0"/>
              <a:t>($link);</a:t>
            </a:r>
            <a:endParaRPr lang="zh-TW" altLang="zh-TW" sz="1200" dirty="0"/>
          </a:p>
          <a:p>
            <a:r>
              <a:rPr lang="en-US" altLang="zh-TW" sz="1200" dirty="0"/>
              <a:t>?&gt; </a:t>
            </a:r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401001" y="4585997"/>
            <a:ext cx="3059430" cy="1901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13-5-3	</a:t>
            </a:r>
            <a:r>
              <a:rPr lang="zh-TW" altLang="en-US" dirty="0"/>
              <a:t>使用</a:t>
            </a:r>
            <a:r>
              <a:rPr lang="en-US" altLang="zh-TW" dirty="0" err="1"/>
              <a:t>mysqli_field_seek</a:t>
            </a:r>
            <a:r>
              <a:rPr lang="en-US" altLang="zh-TW" dirty="0"/>
              <a:t>() </a:t>
            </a:r>
            <a:r>
              <a:rPr lang="zh-TW" altLang="en-US" dirty="0"/>
              <a:t>函式移動欄位指標</a:t>
            </a:r>
            <a:endParaRPr lang="zh-TW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err="1" smtClean="0"/>
              <a:t>mysqli_field_seek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函式可以移動欄位指標，其語法如下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</a:p>
          <a:p>
            <a:pPr>
              <a:buNone/>
            </a:pPr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552" y="2348880"/>
            <a:ext cx="7920880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mysqli_field_seek</a:t>
            </a:r>
            <a:r>
              <a:rPr lang="en-US" altLang="zh-TW" dirty="0" smtClean="0"/>
              <a:t>(resource </a:t>
            </a:r>
            <a:r>
              <a:rPr lang="en-US" altLang="zh-TW" i="1" dirty="0" smtClean="0"/>
              <a:t>result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field_offset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54115" y="3645024"/>
            <a:ext cx="6840760" cy="646331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/>
              <a:t>$</a:t>
            </a:r>
            <a:r>
              <a:rPr lang="en-US" altLang="zh-TW" dirty="0" err="1"/>
              <a:t>seek_result</a:t>
            </a:r>
            <a:r>
              <a:rPr lang="en-US" altLang="zh-TW" dirty="0"/>
              <a:t> = </a:t>
            </a:r>
            <a:r>
              <a:rPr lang="en-US" altLang="zh-TW" dirty="0" err="1"/>
              <a:t>mysqli_field_seek</a:t>
            </a:r>
            <a:r>
              <a:rPr lang="en-US" altLang="zh-TW" dirty="0"/>
              <a:t>($result, 4);</a:t>
            </a:r>
            <a:endParaRPr lang="zh-TW" altLang="zh-TW" dirty="0"/>
          </a:p>
          <a:p>
            <a:r>
              <a:rPr lang="en-US" altLang="zh-TW" dirty="0"/>
              <a:t>$meta = </a:t>
            </a:r>
            <a:r>
              <a:rPr lang="en-US" altLang="zh-TW" dirty="0" err="1"/>
              <a:t>mysqli_fetch_field</a:t>
            </a:r>
            <a:r>
              <a:rPr lang="en-US" altLang="zh-TW" dirty="0"/>
              <a:t>($result); </a:t>
            </a:r>
            <a:endParaRPr lang="zh-TW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13-6 </a:t>
            </a:r>
            <a:r>
              <a:rPr lang="zh-TW" altLang="zh-TW" dirty="0" smtClean="0"/>
              <a:t>取得記錄內容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3949899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/>
              <a:t>PHP</a:t>
            </a:r>
            <a:r>
              <a:rPr lang="zh-TW" altLang="en-US" dirty="0"/>
              <a:t>提供的</a:t>
            </a:r>
            <a:r>
              <a:rPr lang="en-US" altLang="zh-TW" dirty="0" err="1"/>
              <a:t>mysqli_fetch_row</a:t>
            </a:r>
            <a:r>
              <a:rPr lang="en-US" altLang="zh-TW" dirty="0"/>
              <a:t>() </a:t>
            </a:r>
            <a:r>
              <a:rPr lang="zh-TW" altLang="en-US" dirty="0"/>
              <a:t>函式可以用來讀取一筆記錄，然後將記錄指標移到下一筆，若讀不到記錄，就傳回</a:t>
            </a:r>
            <a:r>
              <a:rPr lang="en-US" altLang="zh-TW" dirty="0"/>
              <a:t>FALSE</a:t>
            </a:r>
            <a:r>
              <a:rPr lang="zh-TW" altLang="en-US" dirty="0"/>
              <a:t>，其語法如下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/>
              <a:t>舉例來說，下面的程式碼表示要讀取五筆記錄，然後將讀取的記錄分別存放在陣列</a:t>
            </a:r>
            <a:r>
              <a:rPr lang="en-US" altLang="zh-TW" dirty="0"/>
              <a:t>row1</a:t>
            </a:r>
            <a:r>
              <a:rPr lang="zh-TW" altLang="en-US" dirty="0"/>
              <a:t>、</a:t>
            </a:r>
            <a:r>
              <a:rPr lang="en-US" altLang="zh-TW" dirty="0"/>
              <a:t>row2</a:t>
            </a:r>
            <a:r>
              <a:rPr lang="zh-TW" altLang="en-US" dirty="0"/>
              <a:t>、</a:t>
            </a:r>
            <a:r>
              <a:rPr lang="en-US" altLang="zh-TW" dirty="0"/>
              <a:t>row3</a:t>
            </a:r>
            <a:r>
              <a:rPr lang="zh-TW" altLang="en-US" dirty="0"/>
              <a:t>、</a:t>
            </a:r>
            <a:r>
              <a:rPr lang="en-US" altLang="zh-TW" dirty="0"/>
              <a:t>row4</a:t>
            </a:r>
            <a:r>
              <a:rPr lang="zh-TW" altLang="en-US" dirty="0"/>
              <a:t>、</a:t>
            </a:r>
            <a:r>
              <a:rPr lang="en-US" altLang="zh-TW" dirty="0"/>
              <a:t>row5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/>
              <a:t>若要顯示第</a:t>
            </a:r>
            <a:r>
              <a:rPr lang="en-US" altLang="zh-TW" dirty="0"/>
              <a:t>2</a:t>
            </a:r>
            <a:r>
              <a:rPr lang="zh-TW" altLang="zh-TW" dirty="0"/>
              <a:t>筆記錄的第</a:t>
            </a:r>
            <a:r>
              <a:rPr lang="en-US" altLang="zh-TW" dirty="0"/>
              <a:t>3</a:t>
            </a:r>
            <a:r>
              <a:rPr lang="zh-TW" altLang="zh-TW" dirty="0"/>
              <a:t>個欄位，可以寫成如下</a:t>
            </a:r>
            <a:r>
              <a:rPr lang="zh-TW" altLang="zh-TW" dirty="0" smtClean="0"/>
              <a:t>：</a:t>
            </a:r>
          </a:p>
          <a:p>
            <a:endParaRPr lang="zh-TW" altLang="zh-TW" dirty="0" smtClean="0"/>
          </a:p>
          <a:p>
            <a:endParaRPr lang="zh-TW" altLang="zh-TW" dirty="0" smtClean="0"/>
          </a:p>
          <a:p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3"/>
          </p:nvPr>
        </p:nvSpPr>
        <p:spPr>
          <a:xfrm>
            <a:off x="457200" y="1556792"/>
            <a:ext cx="8291264" cy="639762"/>
          </a:xfrm>
        </p:spPr>
        <p:txBody>
          <a:bodyPr/>
          <a:lstStyle/>
          <a:p>
            <a:r>
              <a:rPr lang="en-US" altLang="zh-TW" dirty="0" smtClean="0"/>
              <a:t>13-6-1</a:t>
            </a:r>
            <a:r>
              <a:rPr lang="en-US" altLang="zh-TW" dirty="0"/>
              <a:t>	</a:t>
            </a:r>
            <a:r>
              <a:rPr lang="zh-TW" altLang="zh-TW" dirty="0"/>
              <a:t>使用</a:t>
            </a:r>
            <a:r>
              <a:rPr lang="en-US" altLang="zh-TW" dirty="0"/>
              <a:t>mysqli_fetch_row() </a:t>
            </a:r>
            <a:r>
              <a:rPr lang="zh-TW" altLang="zh-TW" dirty="0"/>
              <a:t>函式取得記錄內容</a:t>
            </a:r>
            <a:endParaRPr lang="zh-TW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56441" y="3019018"/>
            <a:ext cx="7920880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/>
              <a:t>mysqli_fetch_row</a:t>
            </a:r>
            <a:r>
              <a:rPr lang="en-US" altLang="zh-TW" dirty="0"/>
              <a:t>(resource </a:t>
            </a:r>
            <a:r>
              <a:rPr lang="en-US" altLang="zh-TW" i="1" dirty="0"/>
              <a:t>result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99592" y="4221088"/>
            <a:ext cx="7920880" cy="1477328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/>
              <a:t>$row1 = </a:t>
            </a:r>
            <a:r>
              <a:rPr lang="en-US" altLang="zh-TW" dirty="0" err="1"/>
              <a:t>mysqli_fetch_row</a:t>
            </a:r>
            <a:r>
              <a:rPr lang="en-US" altLang="zh-TW" dirty="0"/>
              <a:t>($result);</a:t>
            </a:r>
            <a:endParaRPr lang="zh-TW" altLang="zh-TW" dirty="0"/>
          </a:p>
          <a:p>
            <a:r>
              <a:rPr lang="en-US" altLang="zh-TW" dirty="0"/>
              <a:t>$row2 = </a:t>
            </a:r>
            <a:r>
              <a:rPr lang="en-US" altLang="zh-TW" dirty="0" err="1"/>
              <a:t>mysqli_fetch_row</a:t>
            </a:r>
            <a:r>
              <a:rPr lang="en-US" altLang="zh-TW" dirty="0"/>
              <a:t>($result);</a:t>
            </a:r>
            <a:endParaRPr lang="zh-TW" altLang="zh-TW" dirty="0"/>
          </a:p>
          <a:p>
            <a:r>
              <a:rPr lang="en-US" altLang="zh-TW" dirty="0"/>
              <a:t>$row3 = </a:t>
            </a:r>
            <a:r>
              <a:rPr lang="en-US" altLang="zh-TW" dirty="0" err="1"/>
              <a:t>mysqli_fetch_row</a:t>
            </a:r>
            <a:r>
              <a:rPr lang="en-US" altLang="zh-TW" dirty="0"/>
              <a:t>($result);</a:t>
            </a:r>
            <a:endParaRPr lang="zh-TW" altLang="zh-TW" dirty="0"/>
          </a:p>
          <a:p>
            <a:r>
              <a:rPr lang="en-US" altLang="zh-TW" dirty="0"/>
              <a:t>$row4 = </a:t>
            </a:r>
            <a:r>
              <a:rPr lang="en-US" altLang="zh-TW" dirty="0" err="1"/>
              <a:t>mysqli_fetch_row</a:t>
            </a:r>
            <a:r>
              <a:rPr lang="en-US" altLang="zh-TW" dirty="0"/>
              <a:t>($result); </a:t>
            </a:r>
            <a:endParaRPr lang="zh-TW" altLang="zh-TW" dirty="0"/>
          </a:p>
          <a:p>
            <a:r>
              <a:rPr lang="en-US" altLang="zh-TW" dirty="0"/>
              <a:t>$row5 = </a:t>
            </a:r>
            <a:r>
              <a:rPr lang="en-US" altLang="zh-TW" dirty="0" err="1"/>
              <a:t>mysqli_fetch_row</a:t>
            </a:r>
            <a:r>
              <a:rPr lang="en-US" altLang="zh-TW" dirty="0"/>
              <a:t>($result);</a:t>
            </a:r>
            <a:endParaRPr lang="zh-TW" altLang="zh-TW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56441" y="6240893"/>
            <a:ext cx="7920880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/>
              <a:t>echo $row2[2];</a:t>
            </a:r>
            <a:endParaRPr lang="zh-TW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13-6-2	</a:t>
            </a:r>
            <a:r>
              <a:rPr lang="zh-TW" altLang="zh-TW" dirty="0"/>
              <a:t>使用</a:t>
            </a:r>
            <a:r>
              <a:rPr lang="en-US" altLang="zh-TW" dirty="0" err="1"/>
              <a:t>mysqli_fetch_array</a:t>
            </a:r>
            <a:r>
              <a:rPr lang="en-US" altLang="zh-TW" dirty="0"/>
              <a:t>() </a:t>
            </a:r>
            <a:r>
              <a:rPr lang="zh-TW" altLang="zh-TW" dirty="0"/>
              <a:t>函式取得記錄內容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11560" y="1783357"/>
            <a:ext cx="807524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mysqli_fetch_array</a:t>
            </a:r>
            <a:r>
              <a:rPr lang="en-US" altLang="zh-TW" dirty="0"/>
              <a:t>() </a:t>
            </a:r>
            <a:r>
              <a:rPr lang="zh-TW" altLang="en-US" dirty="0"/>
              <a:t>函式也是用來讀取記錄並存放在陣列，然後將記錄指標移到下一筆，若讀不到記錄，就傳回</a:t>
            </a:r>
            <a:r>
              <a:rPr lang="en-US" altLang="zh-TW" dirty="0"/>
              <a:t>FALSE</a:t>
            </a:r>
            <a:r>
              <a:rPr lang="zh-TW" altLang="en-US" dirty="0"/>
              <a:t>，不同之處在於取得欄位內容時，</a:t>
            </a:r>
            <a:r>
              <a:rPr lang="en-US" altLang="zh-TW" dirty="0" err="1"/>
              <a:t>mysqli_fetch_row</a:t>
            </a:r>
            <a:r>
              <a:rPr lang="en-US" altLang="zh-TW" dirty="0"/>
              <a:t>() </a:t>
            </a:r>
            <a:r>
              <a:rPr lang="zh-TW" altLang="en-US" dirty="0"/>
              <a:t>函式是以欄位序號取得欄位內容，而</a:t>
            </a:r>
            <a:r>
              <a:rPr lang="en-US" altLang="zh-TW" dirty="0" err="1"/>
              <a:t>mysqli_fetch_array</a:t>
            </a:r>
            <a:r>
              <a:rPr lang="en-US" altLang="zh-TW" dirty="0"/>
              <a:t>() </a:t>
            </a:r>
            <a:r>
              <a:rPr lang="zh-TW" altLang="en-US" dirty="0"/>
              <a:t>函式則可以使用欄位序號或欄位名稱取得欄位內容。</a:t>
            </a:r>
          </a:p>
          <a:p>
            <a:pPr>
              <a:buNone/>
            </a:pPr>
            <a:r>
              <a:rPr lang="en-US" altLang="zh-TW" dirty="0" err="1"/>
              <a:t>mysqli_fetch_array</a:t>
            </a:r>
            <a:r>
              <a:rPr lang="en-US" altLang="zh-TW" dirty="0"/>
              <a:t>() </a:t>
            </a:r>
            <a:r>
              <a:rPr lang="zh-TW" altLang="en-US" dirty="0"/>
              <a:t>函式的語法如下：</a:t>
            </a:r>
          </a:p>
          <a:p>
            <a:pPr>
              <a:buNone/>
            </a:pPr>
            <a:endParaRPr lang="zh-TW" altLang="zh-TW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3568" y="3957477"/>
            <a:ext cx="6840760" cy="338554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dirty="0" err="1"/>
              <a:t>mysqli_fetch_array</a:t>
            </a:r>
            <a:r>
              <a:rPr lang="en-US" altLang="zh-TW" sz="1600" dirty="0"/>
              <a:t>(resource </a:t>
            </a:r>
            <a:r>
              <a:rPr lang="en-US" altLang="zh-TW" sz="1600" i="1" dirty="0"/>
              <a:t>result</a:t>
            </a:r>
            <a:r>
              <a:rPr lang="en-US" altLang="zh-TW" sz="1600" dirty="0"/>
              <a:t> [,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i="1" dirty="0" err="1"/>
              <a:t>result_type</a:t>
            </a:r>
            <a:r>
              <a:rPr lang="en-US" altLang="zh-TW" sz="1600" dirty="0"/>
              <a:t>])</a:t>
            </a:r>
            <a:endParaRPr lang="zh-TW" altLang="zh-TW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704856" cy="1584176"/>
          </a:xfrm>
        </p:spPr>
        <p:txBody>
          <a:bodyPr/>
          <a:lstStyle/>
          <a:p>
            <a:r>
              <a:rPr lang="en-US" altLang="zh-TW" dirty="0" smtClean="0"/>
              <a:t>    </a:t>
            </a:r>
            <a:r>
              <a:rPr lang="en-US" altLang="zh-TW" sz="1000" dirty="0" smtClean="0"/>
              <a:t> </a:t>
            </a:r>
            <a:r>
              <a:rPr lang="en-US" altLang="zh-TW" dirty="0" smtClean="0"/>
              <a:t>13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zh-TW" altLang="zh-TW" dirty="0" smtClean="0"/>
              <a:t>存取</a:t>
            </a:r>
            <a:r>
              <a:rPr lang="en-US" altLang="zh-TW" dirty="0" err="1" smtClean="0"/>
              <a:t>MySQL</a:t>
            </a:r>
            <a:r>
              <a:rPr lang="zh-TW" altLang="zh-TW" dirty="0" smtClean="0"/>
              <a:t>資料庫</a:t>
            </a:r>
            <a:endParaRPr lang="zh-TW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3"/>
          </p:nvPr>
        </p:nvSpPr>
        <p:spPr>
          <a:xfrm>
            <a:off x="2555776" y="2708920"/>
            <a:ext cx="6264696" cy="3240360"/>
          </a:xfrm>
        </p:spPr>
        <p:txBody>
          <a:bodyPr/>
          <a:lstStyle/>
          <a:p>
            <a:r>
              <a:rPr lang="en-US" altLang="zh-TW" i="1" dirty="0" smtClean="0">
                <a:hlinkClick r:id="rId3" action="ppaction://hlinksldjump"/>
              </a:rPr>
              <a:t>13-1</a:t>
            </a:r>
            <a:r>
              <a:rPr lang="en-US" altLang="zh-TW" dirty="0" smtClean="0">
                <a:hlinkClick r:id="rId3" action="ppaction://hlinksldjump"/>
              </a:rPr>
              <a:t>  PHP</a:t>
            </a:r>
            <a:r>
              <a:rPr lang="zh-TW" altLang="zh-TW" dirty="0" smtClean="0">
                <a:hlinkClick r:id="rId3" action="ppaction://hlinksldjump"/>
              </a:rPr>
              <a:t>與</a:t>
            </a:r>
            <a:r>
              <a:rPr lang="en-US" altLang="zh-TW" dirty="0" err="1" smtClean="0">
                <a:hlinkClick r:id="rId3" action="ppaction://hlinksldjump"/>
              </a:rPr>
              <a:t>MySQL</a:t>
            </a:r>
            <a:r>
              <a:rPr lang="zh-TW" altLang="zh-TW" dirty="0" smtClean="0">
                <a:hlinkClick r:id="rId3" action="ppaction://hlinksldjump"/>
              </a:rPr>
              <a:t>資料庫</a:t>
            </a:r>
            <a:endParaRPr lang="zh-TW" altLang="zh-TW" dirty="0" smtClean="0"/>
          </a:p>
          <a:p>
            <a:r>
              <a:rPr lang="en-US" altLang="zh-TW" i="1" dirty="0" smtClean="0">
                <a:hlinkClick r:id="rId4" action="ppaction://hlinksldjump"/>
              </a:rPr>
              <a:t>13-2</a:t>
            </a:r>
            <a:r>
              <a:rPr lang="en-US" altLang="zh-TW" dirty="0" smtClean="0">
                <a:hlinkClick r:id="rId4" action="ppaction://hlinksldjump"/>
              </a:rPr>
              <a:t>  </a:t>
            </a:r>
            <a:r>
              <a:rPr lang="zh-TW" altLang="zh-TW" dirty="0" smtClean="0">
                <a:hlinkClick r:id="rId4" action="ppaction://hlinksldjump"/>
              </a:rPr>
              <a:t>建立與關閉資料連接</a:t>
            </a:r>
            <a:endParaRPr lang="zh-TW" altLang="zh-TW" dirty="0" smtClean="0"/>
          </a:p>
          <a:p>
            <a:r>
              <a:rPr lang="en-US" altLang="zh-TW" i="1" dirty="0" smtClean="0">
                <a:hlinkClick r:id="rId5" action="ppaction://hlinksldjump"/>
              </a:rPr>
              <a:t>13-3</a:t>
            </a:r>
            <a:r>
              <a:rPr lang="en-US" altLang="zh-TW" dirty="0" smtClean="0">
                <a:hlinkClick r:id="rId5" action="ppaction://hlinksldjump"/>
              </a:rPr>
              <a:t> </a:t>
            </a:r>
            <a:r>
              <a:rPr lang="zh-TW" altLang="zh-TW" dirty="0" smtClean="0">
                <a:hlinkClick r:id="rId5" action="ppaction://hlinksldjump"/>
              </a:rPr>
              <a:t>存取</a:t>
            </a:r>
            <a:r>
              <a:rPr lang="en-US" altLang="zh-TW" dirty="0" err="1" smtClean="0">
                <a:hlinkClick r:id="rId5" action="ppaction://hlinksldjump"/>
              </a:rPr>
              <a:t>MySQL</a:t>
            </a:r>
            <a:r>
              <a:rPr lang="zh-TW" altLang="zh-TW" dirty="0" smtClean="0">
                <a:hlinkClick r:id="rId5" action="ppaction://hlinksldjump"/>
              </a:rPr>
              <a:t>資料庫伺服器</a:t>
            </a:r>
            <a:endParaRPr lang="zh-TW" altLang="zh-TW" dirty="0" smtClean="0"/>
          </a:p>
          <a:p>
            <a:r>
              <a:rPr lang="en-US" altLang="zh-TW" i="1" dirty="0" smtClean="0">
                <a:hlinkClick r:id="rId6" action="ppaction://hlinksldjump"/>
              </a:rPr>
              <a:t>13-4</a:t>
            </a:r>
            <a:r>
              <a:rPr lang="en-US" altLang="zh-TW" dirty="0" smtClean="0">
                <a:hlinkClick r:id="rId6" action="ppaction://hlinksldjump"/>
              </a:rPr>
              <a:t> </a:t>
            </a:r>
            <a:r>
              <a:rPr lang="zh-TW" altLang="zh-TW" dirty="0" smtClean="0">
                <a:hlinkClick r:id="rId6" action="ppaction://hlinksldjump"/>
              </a:rPr>
              <a:t>執行</a:t>
            </a:r>
            <a:r>
              <a:rPr lang="en-US" altLang="zh-TW" dirty="0" smtClean="0">
                <a:hlinkClick r:id="rId6" action="ppaction://hlinksldjump"/>
              </a:rPr>
              <a:t>SQL</a:t>
            </a:r>
            <a:r>
              <a:rPr lang="zh-TW" altLang="en-US" dirty="0" smtClean="0">
                <a:hlinkClick r:id="rId6" action="ppaction://hlinksldjump"/>
              </a:rPr>
              <a:t>查詢</a:t>
            </a:r>
            <a:endParaRPr lang="zh-TW" altLang="zh-TW" dirty="0" smtClean="0"/>
          </a:p>
          <a:p>
            <a:r>
              <a:rPr lang="en-US" altLang="zh-TW" i="1" dirty="0" smtClean="0">
                <a:hlinkClick r:id="rId7" action="ppaction://hlinksldjump"/>
              </a:rPr>
              <a:t>13-5</a:t>
            </a:r>
            <a:r>
              <a:rPr lang="en-US" altLang="zh-TW" dirty="0" smtClean="0">
                <a:hlinkClick r:id="rId7" action="ppaction://hlinksldjump"/>
              </a:rPr>
              <a:t> </a:t>
            </a:r>
            <a:r>
              <a:rPr lang="zh-TW" altLang="zh-TW" dirty="0" smtClean="0">
                <a:hlinkClick r:id="rId7" action="ppaction://hlinksldjump"/>
              </a:rPr>
              <a:t>取得欄位資訊</a:t>
            </a:r>
            <a:endParaRPr lang="zh-TW" altLang="zh-TW" dirty="0" smtClean="0"/>
          </a:p>
          <a:p>
            <a:r>
              <a:rPr lang="en-US" altLang="zh-TW" i="1" dirty="0" smtClean="0">
                <a:hlinkClick r:id="rId8" action="ppaction://hlinksldjump"/>
              </a:rPr>
              <a:t>13-6</a:t>
            </a:r>
            <a:r>
              <a:rPr lang="en-US" altLang="zh-TW" dirty="0" smtClean="0">
                <a:hlinkClick r:id="rId8" action="ppaction://hlinksldjump"/>
              </a:rPr>
              <a:t> </a:t>
            </a:r>
            <a:r>
              <a:rPr lang="zh-TW" altLang="zh-TW" dirty="0" smtClean="0">
                <a:hlinkClick r:id="rId8" action="ppaction://hlinksldjump"/>
              </a:rPr>
              <a:t>取得記錄內容</a:t>
            </a:r>
            <a:endParaRPr lang="zh-TW" altLang="zh-TW" dirty="0" smtClean="0"/>
          </a:p>
          <a:p>
            <a:r>
              <a:rPr lang="en-US" altLang="zh-TW" i="1" dirty="0" smtClean="0">
                <a:hlinkClick r:id="rId9" action="ppaction://hlinksldjump"/>
              </a:rPr>
              <a:t>13-7</a:t>
            </a:r>
            <a:r>
              <a:rPr lang="en-US" altLang="zh-TW" dirty="0" smtClean="0">
                <a:hlinkClick r:id="rId9" action="ppaction://hlinksldjump"/>
              </a:rPr>
              <a:t> </a:t>
            </a:r>
            <a:r>
              <a:rPr lang="zh-TW" altLang="zh-TW" dirty="0" smtClean="0">
                <a:hlinkClick r:id="rId9" action="ppaction://hlinksldjump"/>
              </a:rPr>
              <a:t>分頁瀏覽</a:t>
            </a:r>
            <a:endParaRPr lang="zh-TW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13-6-3	</a:t>
            </a:r>
            <a:r>
              <a:rPr lang="zh-TW" altLang="zh-TW" dirty="0"/>
              <a:t>使用</a:t>
            </a:r>
            <a:r>
              <a:rPr lang="en-US" altLang="zh-TW" dirty="0" err="1"/>
              <a:t>mysqli_fetch_assoc</a:t>
            </a:r>
            <a:r>
              <a:rPr lang="en-US" altLang="zh-TW" dirty="0"/>
              <a:t>() </a:t>
            </a:r>
            <a:r>
              <a:rPr lang="zh-TW" altLang="zh-TW" dirty="0"/>
              <a:t>函式取得記錄內容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err="1"/>
              <a:t>mysqli_fetch</a:t>
            </a:r>
            <a:r>
              <a:rPr lang="en-US" altLang="zh-TW" dirty="0"/>
              <a:t>_ </a:t>
            </a:r>
            <a:r>
              <a:rPr lang="en-US" altLang="zh-TW" dirty="0" err="1"/>
              <a:t>assoc</a:t>
            </a:r>
            <a:r>
              <a:rPr lang="en-US" altLang="zh-TW" dirty="0"/>
              <a:t>() </a:t>
            </a:r>
            <a:r>
              <a:rPr lang="zh-TW" altLang="zh-TW" dirty="0"/>
              <a:t>也是用來讀取記錄內容並存放在陣列，然後將記錄指標移到下一筆，其語法如下，參數</a:t>
            </a:r>
            <a:r>
              <a:rPr lang="en-US" altLang="zh-TW" i="1" dirty="0"/>
              <a:t>result</a:t>
            </a:r>
            <a:r>
              <a:rPr lang="zh-TW" altLang="zh-TW" dirty="0"/>
              <a:t>為資源識別字：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endParaRPr lang="zh-TW" altLang="zh-TW" dirty="0" smtClean="0"/>
          </a:p>
          <a:p>
            <a:pPr>
              <a:buNone/>
            </a:pPr>
            <a:endParaRPr lang="zh-TW" altLang="zh-TW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0626" y="2636912"/>
            <a:ext cx="7920880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/>
              <a:t>mysqli_fetch_assoc</a:t>
            </a:r>
            <a:r>
              <a:rPr lang="en-US" altLang="zh-TW" dirty="0"/>
              <a:t>(resource </a:t>
            </a:r>
            <a:r>
              <a:rPr lang="en-US" altLang="zh-TW" i="1" dirty="0"/>
              <a:t>result</a:t>
            </a:r>
            <a:r>
              <a:rPr lang="en-US" altLang="zh-TW" dirty="0"/>
              <a:t>)</a:t>
            </a:r>
            <a:endParaRPr lang="zh-TW" altLang="zh-TW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13-6-4	</a:t>
            </a:r>
            <a:r>
              <a:rPr lang="zh-TW" altLang="zh-TW" dirty="0"/>
              <a:t>使用</a:t>
            </a:r>
            <a:r>
              <a:rPr lang="en-US" altLang="zh-TW" dirty="0" err="1"/>
              <a:t>mysqli_fetch_object</a:t>
            </a:r>
            <a:r>
              <a:rPr lang="en-US" altLang="zh-TW" dirty="0"/>
              <a:t>() </a:t>
            </a:r>
            <a:r>
              <a:rPr lang="zh-TW" altLang="zh-TW" dirty="0"/>
              <a:t>函式取得記錄內容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err="1"/>
              <a:t>mysqli_fetch_object</a:t>
            </a:r>
            <a:r>
              <a:rPr lang="en-US" altLang="zh-TW" dirty="0"/>
              <a:t>() </a:t>
            </a:r>
            <a:r>
              <a:rPr lang="zh-TW" altLang="zh-TW" dirty="0"/>
              <a:t>函式也是用來讀取記錄內容，然後將記錄指標移到下一筆，若讀不到記錄，就傳回</a:t>
            </a:r>
            <a:r>
              <a:rPr lang="en-US" altLang="zh-TW" dirty="0"/>
              <a:t>FALSE</a:t>
            </a:r>
            <a:r>
              <a:rPr lang="zh-TW" altLang="zh-TW" dirty="0"/>
              <a:t>，其語法如下，參數</a:t>
            </a:r>
            <a:r>
              <a:rPr lang="en-US" altLang="zh-TW" i="1" dirty="0"/>
              <a:t>result</a:t>
            </a:r>
            <a:r>
              <a:rPr lang="zh-TW" altLang="zh-TW" dirty="0"/>
              <a:t>為資源識別字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err="1"/>
              <a:t>mysqli_data_seek</a:t>
            </a:r>
            <a:r>
              <a:rPr lang="en-US" altLang="zh-TW" dirty="0"/>
              <a:t>() </a:t>
            </a:r>
            <a:r>
              <a:rPr lang="zh-TW" altLang="en-US" dirty="0"/>
              <a:t>函式可以讓我們輕鬆地移動記錄指標，其語法如下，若移動記錄指標成功，就傳回</a:t>
            </a:r>
            <a:r>
              <a:rPr lang="en-US" altLang="zh-TW" dirty="0"/>
              <a:t>TRUE</a:t>
            </a:r>
            <a:r>
              <a:rPr lang="zh-TW" altLang="en-US" dirty="0"/>
              <a:t>，否則傳回</a:t>
            </a:r>
            <a:r>
              <a:rPr lang="en-US" altLang="zh-TW" dirty="0"/>
              <a:t>FALSE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zh-TW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endParaRPr lang="zh-TW" altLang="zh-TW" dirty="0" smtClean="0"/>
          </a:p>
          <a:p>
            <a:pPr>
              <a:buNone/>
            </a:pPr>
            <a:endParaRPr lang="zh-TW" altLang="zh-TW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48272" y="2802425"/>
            <a:ext cx="7920880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/>
              <a:t>mysqli_fetch_object</a:t>
            </a:r>
            <a:r>
              <a:rPr lang="en-US" altLang="zh-TW" dirty="0"/>
              <a:t>(resource </a:t>
            </a:r>
            <a:r>
              <a:rPr lang="en-US" altLang="zh-TW" i="1" dirty="0"/>
              <a:t>result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592" y="4890646"/>
            <a:ext cx="6840760" cy="338554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dirty="0" err="1"/>
              <a:t>mysqli_data_seek</a:t>
            </a:r>
            <a:r>
              <a:rPr lang="en-US" altLang="zh-TW" sz="1600" dirty="0"/>
              <a:t>(resource </a:t>
            </a:r>
            <a:r>
              <a:rPr lang="en-US" altLang="zh-TW" sz="1600" i="1" dirty="0"/>
              <a:t>result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i="1" dirty="0" err="1"/>
              <a:t>row_number</a:t>
            </a:r>
            <a:r>
              <a:rPr lang="en-US" altLang="zh-TW" sz="1600" dirty="0"/>
              <a:t>)</a:t>
            </a:r>
            <a:endParaRPr lang="zh-TW" altLang="zh-TW" sz="1600" dirty="0"/>
          </a:p>
        </p:txBody>
      </p:sp>
      <p:sp>
        <p:nvSpPr>
          <p:cNvPr id="11" name="標題 4"/>
          <p:cNvSpPr txBox="1">
            <a:spLocks/>
          </p:cNvSpPr>
          <p:nvPr/>
        </p:nvSpPr>
        <p:spPr bwMode="auto">
          <a:xfrm>
            <a:off x="539552" y="3410123"/>
            <a:ext cx="8229600" cy="73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hangingPunct="0"/>
            <a:r>
              <a:rPr kumimoji="0" lang="en-US" altLang="zh-TW" sz="2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rPr>
              <a:t>13-6-5	</a:t>
            </a:r>
            <a:r>
              <a:rPr kumimoji="0" lang="zh-TW" altLang="en-US" sz="24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rPr>
              <a:t>使用</a:t>
            </a:r>
            <a:r>
              <a:rPr kumimoji="0" lang="en-US" altLang="zh-TW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rPr>
              <a:t>mysqli_data_seek</a:t>
            </a:r>
            <a:r>
              <a:rPr kumimoji="0" lang="en-US" altLang="zh-TW" sz="24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rPr>
              <a:t>() </a:t>
            </a:r>
            <a:r>
              <a:rPr kumimoji="0" lang="zh-TW" altLang="en-US" sz="24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rPr>
              <a:t>函式移動記錄指標</a:t>
            </a:r>
            <a:endParaRPr kumimoji="0" lang="zh-TW" altLang="zh-TW" sz="24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標楷體" pitchFamily="65" charset="-120"/>
              <a:cs typeface="+mj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9592" y="5652537"/>
            <a:ext cx="6840760" cy="584775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dirty="0"/>
              <a:t>$</a:t>
            </a:r>
            <a:r>
              <a:rPr lang="en-US" altLang="zh-TW" sz="1600" dirty="0" err="1"/>
              <a:t>seek_result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mysqli_data_seek</a:t>
            </a:r>
            <a:r>
              <a:rPr lang="en-US" altLang="zh-TW" sz="1600" dirty="0"/>
              <a:t>($result, 9);</a:t>
            </a:r>
            <a:endParaRPr lang="zh-TW" altLang="zh-TW" sz="1600" dirty="0"/>
          </a:p>
          <a:p>
            <a:r>
              <a:rPr lang="en-US" altLang="zh-TW" sz="1600" dirty="0"/>
              <a:t>$row = </a:t>
            </a:r>
            <a:r>
              <a:rPr lang="en-US" altLang="zh-TW" sz="1600" dirty="0" err="1"/>
              <a:t>mysqli_fetch_row</a:t>
            </a:r>
            <a:r>
              <a:rPr lang="en-US" altLang="zh-TW" sz="1600" dirty="0"/>
              <a:t>($result);</a:t>
            </a:r>
            <a:endParaRPr lang="zh-TW" altLang="zh-TW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38957"/>
          </a:xfrm>
        </p:spPr>
        <p:txBody>
          <a:bodyPr/>
          <a:lstStyle/>
          <a:p>
            <a:r>
              <a:rPr lang="en-US" altLang="zh-TW" dirty="0" smtClean="0"/>
              <a:t>13-7 </a:t>
            </a:r>
            <a:r>
              <a:rPr lang="zh-TW" altLang="zh-TW" dirty="0" smtClean="0"/>
              <a:t>分頁瀏覽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412776"/>
            <a:ext cx="8147248" cy="997571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 smtClean="0"/>
              <a:t>當篩選出來的記錄太多時，我們通常不會一次全部顯示，而是以分頁的方式來顯示，才不會造成瀏覽單一網頁的速度過慢</a:t>
            </a:r>
            <a:r>
              <a:rPr lang="zh-TW" altLang="en-US" dirty="0" smtClean="0"/>
              <a:t>，例如下圖，詳細的程式碼請見本書第</a:t>
            </a:r>
            <a:r>
              <a:rPr lang="en-US" altLang="zh-TW" dirty="0" smtClean="0"/>
              <a:t>13-7</a:t>
            </a:r>
            <a:r>
              <a:rPr lang="zh-TW" altLang="en-US" dirty="0"/>
              <a:t>節。</a:t>
            </a:r>
            <a:endParaRPr lang="zh-TW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62511"/>
            <a:ext cx="3841750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1044575"/>
            <a:ext cx="8229600" cy="7381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13-1 PHP</a:t>
            </a:r>
            <a:r>
              <a:rPr lang="zh-TW" altLang="zh-TW" dirty="0" smtClean="0"/>
              <a:t>與</a:t>
            </a:r>
            <a:r>
              <a:rPr lang="en-US" altLang="zh-TW" dirty="0" err="1" smtClean="0"/>
              <a:t>MySQL</a:t>
            </a:r>
            <a:r>
              <a:rPr lang="zh-TW" altLang="zh-TW" dirty="0" smtClean="0"/>
              <a:t>資料庫</a:t>
            </a:r>
            <a:endParaRPr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/>
              <a:t>PHP</a:t>
            </a:r>
            <a:r>
              <a:rPr lang="zh-TW" altLang="en-US" dirty="0"/>
              <a:t>提供了數十個函式讓使用者存取</a:t>
            </a:r>
            <a:r>
              <a:rPr lang="en-US" altLang="zh-TW" dirty="0"/>
              <a:t>MySQL</a:t>
            </a:r>
            <a:r>
              <a:rPr lang="zh-TW" altLang="en-US" dirty="0"/>
              <a:t>資料庫，我們將在相關章節中為您介紹如下的函式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 err="1"/>
              <a:t>mysqli_affected_rows</a:t>
            </a:r>
            <a:r>
              <a:rPr lang="en-US" altLang="zh-TW" sz="1600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 err="1"/>
              <a:t>mysqli_close</a:t>
            </a:r>
            <a:r>
              <a:rPr lang="en-US" altLang="zh-TW" sz="1600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 err="1"/>
              <a:t>mysqli_connect</a:t>
            </a:r>
            <a:r>
              <a:rPr lang="en-US" altLang="zh-TW" sz="1600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 err="1"/>
              <a:t>mysqli_data_seek</a:t>
            </a:r>
            <a:r>
              <a:rPr lang="en-US" altLang="zh-TW" sz="1600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 err="1"/>
              <a:t>mysqli_connect_errno</a:t>
            </a:r>
            <a:r>
              <a:rPr lang="en-US" altLang="zh-TW" sz="1600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 err="1"/>
              <a:t>mysqli_connect_error</a:t>
            </a:r>
            <a:r>
              <a:rPr lang="en-US" altLang="zh-TW" sz="1600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 err="1"/>
              <a:t>mysqli_errno</a:t>
            </a:r>
            <a:r>
              <a:rPr lang="en-US" altLang="zh-TW" sz="1600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 err="1"/>
              <a:t>mysqli_error</a:t>
            </a:r>
            <a:r>
              <a:rPr lang="en-US" altLang="zh-TW" sz="1600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 err="1"/>
              <a:t>mysqli_fetch_array</a:t>
            </a:r>
            <a:r>
              <a:rPr lang="en-US" altLang="zh-TW" sz="1600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 err="1"/>
              <a:t>mysqli_fetch_assoc</a:t>
            </a:r>
            <a:r>
              <a:rPr lang="en-US" altLang="zh-TW" sz="1600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 err="1"/>
              <a:t>mysqli_fetch_field</a:t>
            </a:r>
            <a:r>
              <a:rPr lang="en-US" altLang="zh-TW" sz="1600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 err="1"/>
              <a:t>mysqli_fetch_object</a:t>
            </a:r>
            <a:r>
              <a:rPr lang="en-US" altLang="zh-TW" dirty="0"/>
              <a:t>()</a:t>
            </a:r>
          </a:p>
          <a:p>
            <a:endParaRPr lang="zh-TW" altLang="zh-TW" dirty="0" smtClean="0"/>
          </a:p>
          <a:p>
            <a:pPr lvl="2"/>
            <a:endParaRPr lang="en-US" altLang="zh-TW" dirty="0" smtClean="0"/>
          </a:p>
          <a:p>
            <a:pPr lvl="1">
              <a:buNone/>
            </a:pP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11960" y="2492896"/>
            <a:ext cx="4572000" cy="39549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868950" lvl="1" indent="-285750" algn="just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latin typeface="Arial" pitchFamily="34" charset="0"/>
                <a:ea typeface="標楷體" pitchFamily="65" charset="-120"/>
              </a:rPr>
              <a:t>mysqli_fetch_row</a:t>
            </a:r>
            <a:r>
              <a:rPr lang="en-US" altLang="zh-TW" sz="1600" dirty="0">
                <a:latin typeface="Arial" pitchFamily="34" charset="0"/>
                <a:ea typeface="標楷體" pitchFamily="65" charset="-120"/>
              </a:rPr>
              <a:t>()</a:t>
            </a:r>
          </a:p>
          <a:p>
            <a:pPr marL="868950" lvl="1" indent="-285750" algn="just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latin typeface="Arial" pitchFamily="34" charset="0"/>
                <a:ea typeface="標楷體" pitchFamily="65" charset="-120"/>
              </a:rPr>
              <a:t>mysqli_field_seek</a:t>
            </a:r>
            <a:r>
              <a:rPr lang="en-US" altLang="zh-TW" sz="1600" dirty="0">
                <a:latin typeface="Arial" pitchFamily="34" charset="0"/>
                <a:ea typeface="標楷體" pitchFamily="65" charset="-120"/>
              </a:rPr>
              <a:t>()</a:t>
            </a:r>
          </a:p>
          <a:p>
            <a:pPr marL="868950" lvl="1" indent="-285750" algn="just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latin typeface="Arial" pitchFamily="34" charset="0"/>
                <a:ea typeface="標楷體" pitchFamily="65" charset="-120"/>
              </a:rPr>
              <a:t>mysqli_free_result</a:t>
            </a:r>
            <a:r>
              <a:rPr lang="en-US" altLang="zh-TW" sz="1600" dirty="0">
                <a:latin typeface="Arial" pitchFamily="34" charset="0"/>
                <a:ea typeface="標楷體" pitchFamily="65" charset="-120"/>
              </a:rPr>
              <a:t>()</a:t>
            </a:r>
          </a:p>
          <a:p>
            <a:pPr marL="868950" lvl="1" indent="-285750" algn="just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latin typeface="Arial" pitchFamily="34" charset="0"/>
                <a:ea typeface="標楷體" pitchFamily="65" charset="-120"/>
              </a:rPr>
              <a:t>mysqli_get_client_info</a:t>
            </a:r>
            <a:r>
              <a:rPr lang="en-US" altLang="zh-TW" sz="1600" dirty="0">
                <a:latin typeface="Arial" pitchFamily="34" charset="0"/>
                <a:ea typeface="標楷體" pitchFamily="65" charset="-120"/>
              </a:rPr>
              <a:t>()</a:t>
            </a:r>
          </a:p>
          <a:p>
            <a:pPr marL="868950" lvl="1" indent="-285750" algn="just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latin typeface="Arial" pitchFamily="34" charset="0"/>
                <a:ea typeface="標楷體" pitchFamily="65" charset="-120"/>
              </a:rPr>
              <a:t>mysqli_get_host_info</a:t>
            </a:r>
            <a:r>
              <a:rPr lang="en-US" altLang="zh-TW" sz="1600" dirty="0">
                <a:latin typeface="Arial" pitchFamily="34" charset="0"/>
                <a:ea typeface="標楷體" pitchFamily="65" charset="-120"/>
              </a:rPr>
              <a:t>()</a:t>
            </a:r>
          </a:p>
          <a:p>
            <a:pPr marL="868950" lvl="1" indent="-285750" algn="just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latin typeface="Arial" pitchFamily="34" charset="0"/>
                <a:ea typeface="標楷體" pitchFamily="65" charset="-120"/>
              </a:rPr>
              <a:t>mysqli_get_proto_info</a:t>
            </a:r>
            <a:r>
              <a:rPr lang="en-US" altLang="zh-TW" sz="1600" dirty="0">
                <a:latin typeface="Arial" pitchFamily="34" charset="0"/>
                <a:ea typeface="標楷體" pitchFamily="65" charset="-120"/>
              </a:rPr>
              <a:t>()</a:t>
            </a:r>
          </a:p>
          <a:p>
            <a:pPr marL="868950" lvl="1" indent="-285750" algn="just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latin typeface="Arial" pitchFamily="34" charset="0"/>
                <a:ea typeface="標楷體" pitchFamily="65" charset="-120"/>
              </a:rPr>
              <a:t>mysqli_get_server_info</a:t>
            </a:r>
            <a:r>
              <a:rPr lang="en-US" altLang="zh-TW" sz="1600" dirty="0">
                <a:latin typeface="Arial" pitchFamily="34" charset="0"/>
                <a:ea typeface="標楷體" pitchFamily="65" charset="-120"/>
              </a:rPr>
              <a:t>()</a:t>
            </a:r>
          </a:p>
          <a:p>
            <a:pPr marL="868950" lvl="1" indent="-285750" algn="just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latin typeface="Arial" pitchFamily="34" charset="0"/>
                <a:ea typeface="標楷體" pitchFamily="65" charset="-120"/>
              </a:rPr>
              <a:t>mysqli_num_fields</a:t>
            </a:r>
            <a:r>
              <a:rPr lang="en-US" altLang="zh-TW" sz="1600" dirty="0">
                <a:latin typeface="Arial" pitchFamily="34" charset="0"/>
                <a:ea typeface="標楷體" pitchFamily="65" charset="-120"/>
              </a:rPr>
              <a:t>()</a:t>
            </a:r>
          </a:p>
          <a:p>
            <a:pPr marL="868950" lvl="1" indent="-285750" algn="just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latin typeface="Arial" pitchFamily="34" charset="0"/>
                <a:ea typeface="標楷體" pitchFamily="65" charset="-120"/>
              </a:rPr>
              <a:t>mysqli_num_rows</a:t>
            </a:r>
            <a:r>
              <a:rPr lang="en-US" altLang="zh-TW" sz="1600" dirty="0">
                <a:latin typeface="Arial" pitchFamily="34" charset="0"/>
                <a:ea typeface="標楷體" pitchFamily="65" charset="-120"/>
              </a:rPr>
              <a:t>()</a:t>
            </a:r>
          </a:p>
          <a:p>
            <a:pPr marL="868950" lvl="1" indent="-285750" algn="just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latin typeface="Arial" pitchFamily="34" charset="0"/>
                <a:ea typeface="標楷體" pitchFamily="65" charset="-120"/>
              </a:rPr>
              <a:t>mysqli_query</a:t>
            </a:r>
            <a:r>
              <a:rPr lang="en-US" altLang="zh-TW" sz="1600" dirty="0">
                <a:latin typeface="Arial" pitchFamily="34" charset="0"/>
                <a:ea typeface="標楷體" pitchFamily="65" charset="-120"/>
              </a:rPr>
              <a:t>()</a:t>
            </a:r>
          </a:p>
          <a:p>
            <a:pPr marL="868950" lvl="1" indent="-285750" algn="just" eaLnBrk="0" hangingPunc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latin typeface="Arial" pitchFamily="34" charset="0"/>
                <a:ea typeface="標楷體" pitchFamily="65" charset="-120"/>
              </a:rPr>
              <a:t>mysqli_select_db</a:t>
            </a:r>
            <a:r>
              <a:rPr lang="en-US" altLang="zh-TW" sz="1600" dirty="0">
                <a:latin typeface="Arial" pitchFamily="34" charset="0"/>
                <a:ea typeface="標楷體" pitchFamily="65" charset="-12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13-2 </a:t>
            </a:r>
            <a:r>
              <a:rPr lang="zh-TW" altLang="zh-TW" dirty="0" smtClean="0"/>
              <a:t>建立與關閉資料連接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zh-TW" dirty="0" smtClean="0"/>
              <a:t>我們可以使用</a:t>
            </a:r>
            <a:r>
              <a:rPr lang="en-US" altLang="zh-TW" dirty="0" err="1" smtClean="0"/>
              <a:t>mysqli_connect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函式建立資料連接，其語法如下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zh-TW" altLang="en-US" dirty="0" smtClean="0"/>
              <a:t>下面是</a:t>
            </a:r>
            <a:r>
              <a:rPr lang="zh-TW" altLang="en-US" dirty="0"/>
              <a:t>一個例子。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TW" dirty="0" smtClean="0"/>
              <a:t>13-2-1</a:t>
            </a:r>
            <a:r>
              <a:rPr lang="en-US" altLang="zh-TW" dirty="0"/>
              <a:t>	</a:t>
            </a:r>
            <a:r>
              <a:rPr lang="zh-TW" altLang="zh-TW" dirty="0"/>
              <a:t>建立資料連接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39552" y="2852936"/>
            <a:ext cx="7920880" cy="338554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dirty="0" err="1"/>
              <a:t>mysqli_connect</a:t>
            </a:r>
            <a:r>
              <a:rPr lang="en-US" altLang="zh-TW" sz="1600" dirty="0"/>
              <a:t>([string </a:t>
            </a:r>
            <a:r>
              <a:rPr lang="en-US" altLang="zh-TW" sz="1600" i="1" dirty="0"/>
              <a:t>host </a:t>
            </a:r>
            <a:r>
              <a:rPr lang="en-US" altLang="zh-TW" sz="1600" dirty="0"/>
              <a:t>[, string </a:t>
            </a:r>
            <a:r>
              <a:rPr lang="en-US" altLang="zh-TW" sz="1600" i="1" dirty="0"/>
              <a:t>username</a:t>
            </a:r>
            <a:r>
              <a:rPr lang="en-US" altLang="zh-TW" sz="1600" dirty="0"/>
              <a:t> [, string </a:t>
            </a:r>
            <a:r>
              <a:rPr lang="en-US" altLang="zh-TW" sz="1600" i="1" dirty="0"/>
              <a:t>password</a:t>
            </a:r>
            <a:r>
              <a:rPr lang="en-US" altLang="zh-TW" sz="1600" dirty="0"/>
              <a:t> [,string </a:t>
            </a:r>
            <a:r>
              <a:rPr lang="en-US" altLang="zh-TW" sz="1600" i="1" dirty="0" err="1"/>
              <a:t>dbname</a:t>
            </a:r>
            <a:r>
              <a:rPr lang="en-US" altLang="zh-TW" sz="1600" dirty="0"/>
              <a:t>]]]])</a:t>
            </a:r>
            <a:endParaRPr lang="zh-TW" altLang="zh-TW" sz="16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552" y="3861048"/>
            <a:ext cx="7920880" cy="1077218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dirty="0"/>
              <a:t>&lt;?</a:t>
            </a:r>
            <a:r>
              <a:rPr lang="en-US" altLang="zh-TW" sz="1600" dirty="0" err="1"/>
              <a:t>php</a:t>
            </a:r>
            <a:endParaRPr lang="en-US" altLang="zh-TW" sz="1600" dirty="0"/>
          </a:p>
          <a:p>
            <a:r>
              <a:rPr lang="en-US" altLang="zh-TW" sz="1600" dirty="0"/>
              <a:t>  $link = </a:t>
            </a:r>
            <a:r>
              <a:rPr lang="en-US" altLang="zh-TW" sz="1600" dirty="0" err="1"/>
              <a:t>mysqli_connect</a:t>
            </a:r>
            <a:r>
              <a:rPr lang="en-US" altLang="zh-TW" sz="1600" dirty="0"/>
              <a:t>("localhost", "root", "</a:t>
            </a:r>
            <a:r>
              <a:rPr lang="en-US" altLang="zh-TW" sz="1600" dirty="0" err="1"/>
              <a:t>mypassword</a:t>
            </a:r>
            <a:r>
              <a:rPr lang="en-US" altLang="zh-TW" sz="1600" dirty="0"/>
              <a:t>") or die("</a:t>
            </a:r>
            <a:r>
              <a:rPr lang="zh-TW" altLang="en-US" sz="1600" dirty="0"/>
              <a:t>無法建立連接</a:t>
            </a:r>
            <a:r>
              <a:rPr lang="en-US" altLang="zh-TW" sz="1600" dirty="0"/>
              <a:t>");</a:t>
            </a:r>
          </a:p>
          <a:p>
            <a:r>
              <a:rPr lang="en-US" altLang="zh-TW" sz="1600" dirty="0"/>
              <a:t>  echo "</a:t>
            </a:r>
            <a:r>
              <a:rPr lang="zh-TW" altLang="en-US" sz="1600" dirty="0"/>
              <a:t>成功建立連接</a:t>
            </a:r>
            <a:r>
              <a:rPr lang="en-US" altLang="zh-TW" sz="1600" dirty="0"/>
              <a:t>";	</a:t>
            </a:r>
          </a:p>
          <a:p>
            <a:r>
              <a:rPr lang="en-US" altLang="zh-TW" sz="1600" dirty="0"/>
              <a:t>?&gt; </a:t>
            </a:r>
          </a:p>
        </p:txBody>
      </p:sp>
      <p:pic>
        <p:nvPicPr>
          <p:cNvPr id="8" name="圖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085184"/>
            <a:ext cx="2304256" cy="1512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13-2-2</a:t>
            </a:r>
            <a:r>
              <a:rPr lang="zh-TW" altLang="en-US" dirty="0" smtClean="0"/>
              <a:t>  </a:t>
            </a:r>
            <a:r>
              <a:rPr lang="zh-TW" altLang="zh-TW" dirty="0" smtClean="0"/>
              <a:t>關閉資料連接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我們可以</a:t>
            </a:r>
            <a:r>
              <a:rPr lang="zh-TW" altLang="zh-TW" dirty="0" smtClean="0"/>
              <a:t>使用</a:t>
            </a:r>
            <a:r>
              <a:rPr lang="en-US" altLang="zh-TW" dirty="0" err="1" smtClean="0"/>
              <a:t>mysql_close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函式關閉資料連接，其語法如下：</a:t>
            </a:r>
            <a:endParaRPr lang="en-US" altLang="zh-TW" dirty="0" smtClean="0"/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zh-TW" altLang="en-US" dirty="0"/>
              <a:t>下面是一個例子。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1560" y="2204864"/>
            <a:ext cx="7920880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mysql_close</a:t>
            </a:r>
            <a:r>
              <a:rPr lang="en-US" altLang="zh-TW" dirty="0" smtClean="0"/>
              <a:t>([resource </a:t>
            </a:r>
            <a:r>
              <a:rPr lang="en-US" altLang="zh-TW" i="1" dirty="0" err="1" smtClean="0"/>
              <a:t>link_identifier</a:t>
            </a:r>
            <a:r>
              <a:rPr lang="en-US" altLang="zh-TW" dirty="0" smtClean="0"/>
              <a:t>])</a:t>
            </a:r>
            <a:endParaRPr lang="zh-TW" altLang="zh-TW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11560" y="3500427"/>
            <a:ext cx="7920880" cy="1323439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dirty="0"/>
              <a:t>&lt;?</a:t>
            </a:r>
            <a:r>
              <a:rPr lang="en-US" altLang="zh-TW" sz="1600" dirty="0" err="1"/>
              <a:t>php</a:t>
            </a:r>
            <a:endParaRPr lang="en-US" altLang="zh-TW" sz="1600" dirty="0"/>
          </a:p>
          <a:p>
            <a:r>
              <a:rPr lang="en-US" altLang="zh-TW" sz="1600" dirty="0"/>
              <a:t>  $link = </a:t>
            </a:r>
            <a:r>
              <a:rPr lang="en-US" altLang="zh-TW" sz="1600" dirty="0" err="1"/>
              <a:t>mysqli_connect</a:t>
            </a:r>
            <a:r>
              <a:rPr lang="en-US" altLang="zh-TW" sz="1600" dirty="0"/>
              <a:t>("localhost", "root", "</a:t>
            </a:r>
            <a:r>
              <a:rPr lang="en-US" altLang="zh-TW" sz="1600" dirty="0" err="1"/>
              <a:t>mypassword</a:t>
            </a:r>
            <a:r>
              <a:rPr lang="en-US" altLang="zh-TW" sz="1600" dirty="0"/>
              <a:t>") or die("</a:t>
            </a:r>
            <a:r>
              <a:rPr lang="zh-TW" altLang="en-US" sz="1600" dirty="0"/>
              <a:t>無法建立連接</a:t>
            </a:r>
            <a:r>
              <a:rPr lang="en-US" altLang="zh-TW" sz="1600" dirty="0"/>
              <a:t>"); </a:t>
            </a:r>
          </a:p>
          <a:p>
            <a:r>
              <a:rPr lang="en-US" altLang="zh-TW" sz="1600" dirty="0"/>
              <a:t>  echo "</a:t>
            </a:r>
            <a:r>
              <a:rPr lang="zh-TW" altLang="en-US" sz="1600" dirty="0"/>
              <a:t>成功建立連接</a:t>
            </a:r>
            <a:r>
              <a:rPr lang="en-US" altLang="zh-TW" sz="1600" dirty="0"/>
              <a:t>";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mysqli_close</a:t>
            </a:r>
            <a:r>
              <a:rPr lang="en-US" altLang="zh-TW" sz="1600" dirty="0"/>
              <a:t>($link);</a:t>
            </a:r>
          </a:p>
          <a:p>
            <a:r>
              <a:rPr lang="en-US" altLang="zh-TW" sz="1600" dirty="0"/>
              <a:t>?&gt;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13-3 </a:t>
            </a:r>
            <a:r>
              <a:rPr lang="zh-TW" altLang="zh-TW" dirty="0" smtClean="0"/>
              <a:t>存取</a:t>
            </a:r>
            <a:r>
              <a:rPr lang="en-US" altLang="zh-TW" dirty="0" smtClean="0"/>
              <a:t>MySQL</a:t>
            </a:r>
            <a:r>
              <a:rPr lang="zh-TW" altLang="zh-TW" dirty="0" smtClean="0"/>
              <a:t>資料庫伺服器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err="1" smtClean="0"/>
              <a:t>mysqli_get_client_info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函式取得</a:t>
            </a:r>
            <a:r>
              <a:rPr lang="en-US" altLang="zh-TW" dirty="0" err="1" smtClean="0"/>
              <a:t>MySQL</a:t>
            </a:r>
            <a:r>
              <a:rPr lang="zh-TW" altLang="zh-TW" dirty="0" smtClean="0"/>
              <a:t>用戶端函式庫的版本資訊，其語法如下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TW" dirty="0" smtClean="0"/>
              <a:t>13-3-1</a:t>
            </a:r>
            <a:r>
              <a:rPr lang="en-US" altLang="zh-TW" dirty="0"/>
              <a:t>	</a:t>
            </a:r>
            <a:r>
              <a:rPr lang="zh-TW" altLang="zh-TW" dirty="0"/>
              <a:t>取得</a:t>
            </a:r>
            <a:r>
              <a:rPr lang="en-US" altLang="zh-TW" dirty="0"/>
              <a:t>MySQL</a:t>
            </a:r>
            <a:r>
              <a:rPr lang="zh-TW" altLang="zh-TW" dirty="0"/>
              <a:t>用戶端函式庫的版本資訊</a:t>
            </a:r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3068960"/>
            <a:ext cx="7920880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mysqli_get_client_info</a:t>
            </a:r>
            <a:r>
              <a:rPr lang="en-US" altLang="zh-TW" dirty="0" smtClean="0"/>
              <a:t>()</a:t>
            </a:r>
            <a:endParaRPr lang="zh-TW" altLang="zh-TW" dirty="0" smtClean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9592" y="4123238"/>
            <a:ext cx="7920880" cy="830997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dirty="0" smtClean="0"/>
              <a:t>&lt;?</a:t>
            </a:r>
            <a:r>
              <a:rPr lang="en-US" altLang="zh-TW" sz="1600" dirty="0" err="1" smtClean="0"/>
              <a:t>php</a:t>
            </a:r>
            <a:endParaRPr lang="zh-TW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echo "MySQL </a:t>
            </a:r>
            <a:r>
              <a:rPr lang="zh-TW" altLang="zh-TW" sz="1600" dirty="0" smtClean="0"/>
              <a:t>用戶端程式庫的版本：</a:t>
            </a:r>
            <a:r>
              <a:rPr lang="en-US" altLang="zh-TW" sz="1600" dirty="0" smtClean="0"/>
              <a:t> " . </a:t>
            </a:r>
            <a:r>
              <a:rPr lang="en-US" altLang="zh-TW" sz="1600" b="1" dirty="0" err="1" smtClean="0"/>
              <a:t>mysqli_get_client_info</a:t>
            </a:r>
            <a:r>
              <a:rPr lang="en-US" altLang="zh-TW" sz="1600" b="1" dirty="0" smtClean="0"/>
              <a:t>()</a:t>
            </a:r>
            <a:r>
              <a:rPr lang="en-US" altLang="zh-TW" sz="1600" dirty="0" smtClean="0"/>
              <a:t>;</a:t>
            </a:r>
            <a:endParaRPr lang="zh-TW" altLang="zh-TW" sz="1600" dirty="0" smtClean="0"/>
          </a:p>
          <a:p>
            <a:r>
              <a:rPr lang="en-US" altLang="zh-TW" sz="1600" dirty="0" smtClean="0"/>
              <a:t>?&gt; </a:t>
            </a:r>
            <a:endParaRPr lang="zh-TW" altLang="zh-TW" sz="1600" dirty="0"/>
          </a:p>
        </p:txBody>
      </p:sp>
      <p:pic>
        <p:nvPicPr>
          <p:cNvPr id="9" name="圖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2627784" y="4797152"/>
            <a:ext cx="3600400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13-3-2	</a:t>
            </a:r>
            <a:r>
              <a:rPr lang="zh-TW" altLang="zh-TW" dirty="0" smtClean="0"/>
              <a:t>取得</a:t>
            </a:r>
            <a:r>
              <a:rPr lang="en-US" altLang="zh-TW" dirty="0" err="1" smtClean="0"/>
              <a:t>MySQL</a:t>
            </a:r>
            <a:r>
              <a:rPr lang="zh-TW" altLang="zh-TW" dirty="0" smtClean="0"/>
              <a:t>主機的相關資訊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err="1" smtClean="0"/>
              <a:t>mysqli_get_host_info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函式取得</a:t>
            </a:r>
            <a:r>
              <a:rPr lang="en-US" altLang="zh-TW" dirty="0" err="1" smtClean="0"/>
              <a:t>MySQL</a:t>
            </a:r>
            <a:r>
              <a:rPr lang="zh-TW" altLang="zh-TW" dirty="0" smtClean="0"/>
              <a:t>主機的相關資訊，其語法如下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2492896"/>
            <a:ext cx="7920880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mysqli_get_host_info</a:t>
            </a:r>
            <a:r>
              <a:rPr lang="en-US" altLang="zh-TW" dirty="0" smtClean="0"/>
              <a:t>([resource </a:t>
            </a:r>
            <a:r>
              <a:rPr lang="en-US" altLang="zh-TW" i="1" dirty="0" err="1" smtClean="0"/>
              <a:t>link_identifier</a:t>
            </a:r>
            <a:r>
              <a:rPr lang="en-US" altLang="zh-TW" dirty="0" smtClean="0"/>
              <a:t>])</a:t>
            </a:r>
            <a:endParaRPr lang="zh-TW" altLang="zh-TW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9592" y="3299113"/>
            <a:ext cx="7920880" cy="1426031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600" dirty="0" smtClean="0"/>
              <a:t>&lt;?</a:t>
            </a:r>
            <a:r>
              <a:rPr lang="en-US" altLang="zh-TW" sz="1600" dirty="0" err="1" smtClean="0"/>
              <a:t>php</a:t>
            </a:r>
            <a:endParaRPr lang="zh-TW" altLang="zh-TW" sz="1600" dirty="0" smtClean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600" dirty="0" smtClean="0"/>
              <a:t>      $link = </a:t>
            </a:r>
            <a:r>
              <a:rPr lang="en-US" altLang="zh-TW" sz="1600" dirty="0" err="1" smtClean="0"/>
              <a:t>mysqli_connect</a:t>
            </a:r>
            <a:r>
              <a:rPr lang="en-US" altLang="zh-TW" sz="1600" dirty="0" smtClean="0"/>
              <a:t>("localhost", "root", "</a:t>
            </a:r>
            <a:r>
              <a:rPr lang="en-US" altLang="zh-TW" sz="1600" dirty="0" err="1" smtClean="0"/>
              <a:t>mypassword</a:t>
            </a:r>
            <a:r>
              <a:rPr lang="en-US" altLang="zh-TW" sz="1600" dirty="0" smtClean="0"/>
              <a:t>");</a:t>
            </a:r>
            <a:endParaRPr lang="zh-TW" altLang="zh-TW" sz="1600" dirty="0" smtClean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600" dirty="0" smtClean="0"/>
              <a:t>      echo '$link </a:t>
            </a:r>
            <a:r>
              <a:rPr lang="zh-TW" altLang="zh-TW" sz="1600" dirty="0" smtClean="0"/>
              <a:t>連線主機為：</a:t>
            </a:r>
            <a:r>
              <a:rPr lang="en-US" altLang="zh-TW" sz="1600" dirty="0" smtClean="0"/>
              <a:t>' . </a:t>
            </a:r>
            <a:r>
              <a:rPr lang="en-US" altLang="zh-TW" sz="1600" b="1" dirty="0" err="1" smtClean="0"/>
              <a:t>mysql_get_host_info</a:t>
            </a:r>
            <a:r>
              <a:rPr lang="en-US" altLang="zh-TW" sz="1600" b="1" dirty="0" smtClean="0"/>
              <a:t>($link)</a:t>
            </a:r>
            <a:r>
              <a:rPr lang="en-US" altLang="zh-TW" sz="1600" dirty="0" smtClean="0"/>
              <a:t>;</a:t>
            </a:r>
            <a:endParaRPr lang="zh-TW" altLang="zh-TW" sz="1600" dirty="0" smtClean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mysql_close</a:t>
            </a:r>
            <a:r>
              <a:rPr lang="en-US" altLang="zh-TW" sz="1600" dirty="0" smtClean="0"/>
              <a:t>($link);</a:t>
            </a:r>
            <a:endParaRPr lang="zh-TW" altLang="zh-TW" sz="1600" dirty="0" smtClean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sz="1600" dirty="0" smtClean="0"/>
              <a:t>    ?&gt; </a:t>
            </a:r>
            <a:endParaRPr lang="zh-TW" altLang="zh-TW" sz="1600" dirty="0"/>
          </a:p>
        </p:txBody>
      </p:sp>
      <p:pic>
        <p:nvPicPr>
          <p:cNvPr id="10" name="圖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2771800" y="4581128"/>
            <a:ext cx="3888432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13-3-3	</a:t>
            </a:r>
            <a:r>
              <a:rPr lang="zh-TW" altLang="zh-TW" dirty="0" smtClean="0"/>
              <a:t>取得</a:t>
            </a:r>
            <a:r>
              <a:rPr lang="en-US" altLang="zh-TW" dirty="0" err="1" smtClean="0"/>
              <a:t>MySQL</a:t>
            </a:r>
            <a:r>
              <a:rPr lang="zh-TW" altLang="zh-TW" dirty="0" smtClean="0"/>
              <a:t>資料庫協定的版本資訊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err="1" smtClean="0"/>
              <a:t>mysqli_get_proto_info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函式取得</a:t>
            </a:r>
            <a:r>
              <a:rPr lang="en-US" altLang="zh-TW" dirty="0" err="1" smtClean="0"/>
              <a:t>MySQL</a:t>
            </a:r>
            <a:r>
              <a:rPr lang="zh-TW" altLang="zh-TW" dirty="0" smtClean="0"/>
              <a:t>資料庫協定的版本資訊，其語法如下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2492896"/>
            <a:ext cx="7920880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mysqli_get_proto_info</a:t>
            </a:r>
            <a:r>
              <a:rPr lang="en-US" altLang="zh-TW" dirty="0" smtClean="0"/>
              <a:t>([resource </a:t>
            </a:r>
            <a:r>
              <a:rPr lang="en-US" altLang="zh-TW" i="1" dirty="0" err="1" smtClean="0"/>
              <a:t>link_identifier</a:t>
            </a:r>
            <a:r>
              <a:rPr lang="en-US" altLang="zh-TW" dirty="0" smtClean="0"/>
              <a:t>])</a:t>
            </a:r>
            <a:endParaRPr lang="zh-TW" altLang="zh-TW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9592" y="3335019"/>
            <a:ext cx="7920880" cy="1354217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dirty="0" smtClean="0"/>
              <a:t>&lt;?</a:t>
            </a:r>
            <a:r>
              <a:rPr lang="en-US" altLang="zh-TW" sz="1600" dirty="0" err="1" smtClean="0"/>
              <a:t>php</a:t>
            </a:r>
            <a:endParaRPr lang="zh-TW" altLang="zh-TW" sz="1600" dirty="0" smtClean="0"/>
          </a:p>
          <a:p>
            <a:r>
              <a:rPr lang="en-US" altLang="zh-TW" sz="1600" dirty="0" smtClean="0"/>
              <a:t>      $link = </a:t>
            </a:r>
            <a:r>
              <a:rPr lang="en-US" altLang="zh-TW" sz="1600" dirty="0" err="1" smtClean="0"/>
              <a:t>mysql_connect</a:t>
            </a:r>
            <a:r>
              <a:rPr lang="en-US" altLang="zh-TW" sz="1600" dirty="0" smtClean="0"/>
              <a:t>("</a:t>
            </a:r>
            <a:r>
              <a:rPr lang="en-US" altLang="zh-TW" sz="1600" dirty="0" err="1" smtClean="0"/>
              <a:t>localhost</a:t>
            </a:r>
            <a:r>
              <a:rPr lang="en-US" altLang="zh-TW" sz="1600" dirty="0" smtClean="0"/>
              <a:t>", "root", "</a:t>
            </a:r>
            <a:r>
              <a:rPr lang="en-US" altLang="zh-TW" sz="1600" dirty="0" err="1" smtClean="0"/>
              <a:t>mypassword</a:t>
            </a:r>
            <a:r>
              <a:rPr lang="en-US" altLang="zh-TW" sz="1600" dirty="0" smtClean="0"/>
              <a:t>");</a:t>
            </a:r>
            <a:endParaRPr lang="zh-TW" altLang="zh-TW" sz="1600" dirty="0" smtClean="0"/>
          </a:p>
          <a:p>
            <a:r>
              <a:rPr lang="en-US" altLang="zh-TW" sz="1600" dirty="0" smtClean="0"/>
              <a:t>      echo '$link </a:t>
            </a:r>
            <a:r>
              <a:rPr lang="zh-TW" altLang="zh-TW" sz="1600" dirty="0" smtClean="0"/>
              <a:t>資源變數的協定版本為：</a:t>
            </a:r>
            <a:r>
              <a:rPr lang="en-US" altLang="zh-TW" sz="1600" dirty="0" smtClean="0"/>
              <a:t> ' . </a:t>
            </a:r>
            <a:r>
              <a:rPr lang="en-US" altLang="zh-TW" sz="1600" b="1" dirty="0" err="1" smtClean="0"/>
              <a:t>mysqli_get_proto_info</a:t>
            </a:r>
            <a:r>
              <a:rPr lang="en-US" altLang="zh-TW" sz="1600" b="1" dirty="0" smtClean="0"/>
              <a:t>($link)</a:t>
            </a:r>
            <a:r>
              <a:rPr lang="en-US" altLang="zh-TW" sz="1600" dirty="0" smtClean="0"/>
              <a:t>;</a:t>
            </a:r>
            <a:endParaRPr lang="zh-TW" altLang="zh-TW" sz="1600" dirty="0" smtClean="0"/>
          </a:p>
          <a:p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mysql_close</a:t>
            </a:r>
            <a:r>
              <a:rPr lang="en-US" altLang="zh-TW" sz="1600" dirty="0" smtClean="0"/>
              <a:t>($link);</a:t>
            </a:r>
            <a:endParaRPr lang="zh-TW" altLang="zh-TW" sz="1600" dirty="0" smtClean="0"/>
          </a:p>
          <a:p>
            <a:r>
              <a:rPr lang="en-US" altLang="zh-TW" sz="1600" dirty="0" smtClean="0"/>
              <a:t>    ?&gt; </a:t>
            </a:r>
            <a:endParaRPr lang="zh-TW" altLang="zh-TW" sz="1600" dirty="0"/>
          </a:p>
        </p:txBody>
      </p:sp>
      <p:pic>
        <p:nvPicPr>
          <p:cNvPr id="9" name="圖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2843808" y="4509120"/>
            <a:ext cx="3672408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13-3-4	</a:t>
            </a:r>
            <a:r>
              <a:rPr lang="zh-TW" altLang="zh-TW" dirty="0" smtClean="0"/>
              <a:t>取得</a:t>
            </a:r>
            <a:r>
              <a:rPr lang="en-US" altLang="zh-TW" dirty="0" err="1" smtClean="0"/>
              <a:t>MySQL</a:t>
            </a:r>
            <a:r>
              <a:rPr lang="zh-TW" altLang="zh-TW" dirty="0" smtClean="0"/>
              <a:t>資料庫伺服器的版本資訊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err="1" smtClean="0"/>
              <a:t>mysqli_get_server_info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函式取得</a:t>
            </a:r>
            <a:r>
              <a:rPr lang="en-US" altLang="zh-TW" dirty="0" err="1" smtClean="0"/>
              <a:t>MySQL</a:t>
            </a:r>
            <a:r>
              <a:rPr lang="zh-TW" altLang="zh-TW" dirty="0" smtClean="0"/>
              <a:t>資料庫伺服器的版本資訊，其語法如下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2492896"/>
            <a:ext cx="7920880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mysqli_get_server_info</a:t>
            </a:r>
            <a:r>
              <a:rPr lang="en-US" altLang="zh-TW" dirty="0" smtClean="0"/>
              <a:t>([resource </a:t>
            </a:r>
            <a:r>
              <a:rPr lang="en-US" altLang="zh-TW" i="1" dirty="0" err="1" smtClean="0"/>
              <a:t>link_identifier</a:t>
            </a:r>
            <a:r>
              <a:rPr lang="en-US" altLang="zh-TW" dirty="0" smtClean="0"/>
              <a:t>])</a:t>
            </a:r>
            <a:endParaRPr lang="zh-TW" altLang="zh-TW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9592" y="3335018"/>
            <a:ext cx="7920880" cy="1354217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dirty="0" smtClean="0"/>
              <a:t> &lt;?</a:t>
            </a:r>
            <a:r>
              <a:rPr lang="en-US" altLang="zh-TW" sz="1600" dirty="0" err="1" smtClean="0"/>
              <a:t>php</a:t>
            </a:r>
            <a:endParaRPr lang="zh-TW" altLang="zh-TW" sz="1600" dirty="0" smtClean="0"/>
          </a:p>
          <a:p>
            <a:r>
              <a:rPr lang="en-US" altLang="zh-TW" sz="1600" dirty="0" smtClean="0"/>
              <a:t>      $link = </a:t>
            </a:r>
            <a:r>
              <a:rPr lang="en-US" altLang="zh-TW" sz="1600" dirty="0" err="1" smtClean="0"/>
              <a:t>mysql_connect</a:t>
            </a:r>
            <a:r>
              <a:rPr lang="en-US" altLang="zh-TW" sz="1600" dirty="0" smtClean="0"/>
              <a:t>("</a:t>
            </a:r>
            <a:r>
              <a:rPr lang="en-US" altLang="zh-TW" sz="1600" dirty="0" err="1" smtClean="0"/>
              <a:t>localhost</a:t>
            </a:r>
            <a:r>
              <a:rPr lang="en-US" altLang="zh-TW" sz="1600" dirty="0" smtClean="0"/>
              <a:t>", "root", "</a:t>
            </a:r>
            <a:r>
              <a:rPr lang="en-US" altLang="zh-TW" sz="1600" dirty="0" err="1" smtClean="0"/>
              <a:t>mypassword</a:t>
            </a:r>
            <a:r>
              <a:rPr lang="en-US" altLang="zh-TW" sz="1600" dirty="0" smtClean="0"/>
              <a:t>");</a:t>
            </a:r>
            <a:endParaRPr lang="zh-TW" altLang="zh-TW" sz="1600" dirty="0" smtClean="0"/>
          </a:p>
          <a:p>
            <a:r>
              <a:rPr lang="en-US" altLang="zh-TW" sz="1600" dirty="0" smtClean="0"/>
              <a:t>      echo '$link </a:t>
            </a:r>
            <a:r>
              <a:rPr lang="zh-TW" altLang="zh-TW" sz="1600" dirty="0" smtClean="0"/>
              <a:t>連線主機的資料庫版本為：</a:t>
            </a:r>
            <a:r>
              <a:rPr lang="en-US" altLang="zh-TW" sz="1600" dirty="0" smtClean="0"/>
              <a:t> ' . </a:t>
            </a:r>
            <a:r>
              <a:rPr lang="en-US" altLang="zh-TW" sz="1600" b="1" dirty="0" err="1" smtClean="0"/>
              <a:t>mysqli_get_server_info</a:t>
            </a:r>
            <a:r>
              <a:rPr lang="en-US" altLang="zh-TW" sz="1600" b="1" dirty="0" smtClean="0"/>
              <a:t>($link)</a:t>
            </a:r>
            <a:r>
              <a:rPr lang="en-US" altLang="zh-TW" sz="1600" dirty="0" smtClean="0"/>
              <a:t>;</a:t>
            </a:r>
            <a:endParaRPr lang="zh-TW" altLang="zh-TW" sz="1600" dirty="0" smtClean="0"/>
          </a:p>
          <a:p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mysql_close</a:t>
            </a:r>
            <a:r>
              <a:rPr lang="en-US" altLang="zh-TW" sz="1600" dirty="0" smtClean="0"/>
              <a:t>($link);</a:t>
            </a:r>
            <a:endParaRPr lang="zh-TW" altLang="zh-TW" sz="1600" dirty="0" smtClean="0"/>
          </a:p>
          <a:p>
            <a:r>
              <a:rPr lang="en-US" altLang="zh-TW" sz="1600" dirty="0" smtClean="0"/>
              <a:t>    ?&gt; </a:t>
            </a:r>
            <a:endParaRPr lang="zh-TW" altLang="zh-TW" sz="1600" dirty="0"/>
          </a:p>
        </p:txBody>
      </p:sp>
      <p:pic>
        <p:nvPicPr>
          <p:cNvPr id="9" name="圖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2953804" y="4581128"/>
            <a:ext cx="3778435" cy="18722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chemeClr val="accent2">
                <a:lumMod val="75000"/>
              </a:schemeClr>
            </a:solidFill>
            <a:effectLst/>
            <a:uLnTx/>
            <a:uFillTx/>
            <a:latin typeface="Arial" pitchFamily="34" charset="0"/>
            <a:ea typeface="標楷體" pitchFamily="65" charset="-120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7971</TotalTime>
  <Words>1248</Words>
  <Application>Microsoft Office PowerPoint</Application>
  <PresentationFormat>如螢幕大小 (4:3)</PresentationFormat>
  <Paragraphs>238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Arial Unicode MS</vt:lpstr>
      <vt:lpstr>新細明體</vt:lpstr>
      <vt:lpstr>標楷體</vt:lpstr>
      <vt:lpstr>Arial</vt:lpstr>
      <vt:lpstr>Calibri</vt:lpstr>
      <vt:lpstr>Wingdings</vt:lpstr>
      <vt:lpstr>Office 佈景主題</vt:lpstr>
      <vt:lpstr>PowerPoint 簡報</vt:lpstr>
      <vt:lpstr>     13  存取MySQL資料庫</vt:lpstr>
      <vt:lpstr>13-1 PHP與MySQL資料庫</vt:lpstr>
      <vt:lpstr>13-2 建立與關閉資料連接</vt:lpstr>
      <vt:lpstr>13-2-2  關閉資料連接</vt:lpstr>
      <vt:lpstr>13-3 存取MySQL資料庫伺服器</vt:lpstr>
      <vt:lpstr>13-3-2 取得MySQL主機的相關資訊</vt:lpstr>
      <vt:lpstr>13-3-3 取得MySQL資料庫協定的版本資訊</vt:lpstr>
      <vt:lpstr>13-3-4 取得MySQL資料庫伺服器的版本資訊</vt:lpstr>
      <vt:lpstr>13-3-5 取得存取MySQL資料庫伺服器的錯誤訊息</vt:lpstr>
      <vt:lpstr>13-4 執行SQL查詢</vt:lpstr>
      <vt:lpstr>13-4-2 使用mysqli_query() 函式執行SQL查詢</vt:lpstr>
      <vt:lpstr>13-4-3 取得執行SQL查詢被影響的記錄數目或欄位數目</vt:lpstr>
      <vt:lpstr>PowerPoint 簡報</vt:lpstr>
      <vt:lpstr>13-5 取得欄位資訊</vt:lpstr>
      <vt:lpstr>13-5-2 使用mysqli_fetch_field() 函式取得欄位資訊</vt:lpstr>
      <vt:lpstr>13-5-3 使用mysqli_field_seek() 函式移動欄位指標</vt:lpstr>
      <vt:lpstr>13-6 取得記錄內容</vt:lpstr>
      <vt:lpstr>13-6-2 使用mysqli_fetch_array() 函式取得記錄內容</vt:lpstr>
      <vt:lpstr>13-6-3 使用mysqli_fetch_assoc() 函式取得記錄內容</vt:lpstr>
      <vt:lpstr>13-6-4 使用mysqli_fetch_object() 函式取得記錄內容</vt:lpstr>
      <vt:lpstr>13-7 分頁瀏覽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vitasmile</dc:creator>
  <cp:lastModifiedBy>novia_chiang 江佳慧</cp:lastModifiedBy>
  <cp:revision>961</cp:revision>
  <dcterms:created xsi:type="dcterms:W3CDTF">2011-06-02T11:36:30Z</dcterms:created>
  <dcterms:modified xsi:type="dcterms:W3CDTF">2017-01-18T08:22:10Z</dcterms:modified>
</cp:coreProperties>
</file>