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681" r:id="rId3"/>
    <p:sldId id="682" r:id="rId4"/>
    <p:sldId id="767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982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795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472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14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行動商品型錄</a:t>
            </a:r>
            <a:r>
              <a:rPr lang="zh-TW" altLang="zh-TW" dirty="0" smtClean="0"/>
              <a:t/>
            </a:r>
            <a:br>
              <a:rPr lang="zh-TW" altLang="zh-TW" dirty="0" smtClean="0"/>
            </a:b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852936"/>
            <a:ext cx="6264696" cy="3096344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14-1</a:t>
            </a:r>
            <a:r>
              <a:rPr lang="en-US" altLang="zh-TW" dirty="0" smtClean="0">
                <a:hlinkClick r:id="rId3" action="ppaction://hlinksldjump"/>
              </a:rPr>
              <a:t>  </a:t>
            </a:r>
            <a:r>
              <a:rPr lang="zh-TW" altLang="en-US" dirty="0" smtClean="0">
                <a:hlinkClick r:id="rId3" action="ppaction://hlinksldjump"/>
              </a:rPr>
              <a:t>設計行動版網站介面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14-2</a:t>
            </a:r>
            <a:r>
              <a:rPr lang="en-US" altLang="zh-TW" dirty="0" smtClean="0">
                <a:hlinkClick r:id="rId4" action="ppaction://hlinksldjump"/>
              </a:rPr>
              <a:t>  </a:t>
            </a:r>
            <a:r>
              <a:rPr lang="zh-TW" altLang="en-US" dirty="0" smtClean="0">
                <a:hlinkClick r:id="rId4" action="ppaction://hlinksldjump"/>
              </a:rPr>
              <a:t>完整程式碼列表</a:t>
            </a:r>
            <a:endParaRPr lang="zh-TW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38188"/>
          </a:xfrm>
        </p:spPr>
        <p:txBody>
          <a:bodyPr/>
          <a:lstStyle/>
          <a:p>
            <a:r>
              <a:rPr lang="zh-TW" altLang="zh-TW" dirty="0" smtClean="0"/>
              <a:t> </a:t>
            </a:r>
            <a:r>
              <a:rPr lang="en-US" altLang="zh-TW" dirty="0" smtClean="0"/>
              <a:t>14-1 </a:t>
            </a:r>
            <a:r>
              <a:rPr lang="zh-TW" altLang="en-US" dirty="0" smtClean="0"/>
              <a:t>設計行動版網站介面</a:t>
            </a:r>
            <a:endParaRPr lang="zh-TW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1443878"/>
            <a:ext cx="3456384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我們將使用</a:t>
            </a:r>
            <a:r>
              <a:rPr lang="en-US" altLang="zh-TW" dirty="0"/>
              <a:t>HTML5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  <a:r>
              <a:rPr lang="zh-TW" altLang="en-US" dirty="0"/>
              <a:t>、</a:t>
            </a:r>
            <a:r>
              <a:rPr lang="en-US" altLang="zh-TW" dirty="0"/>
              <a:t>jQuery Mobile</a:t>
            </a:r>
            <a:r>
              <a:rPr lang="zh-TW" altLang="en-US" dirty="0"/>
              <a:t>、</a:t>
            </a:r>
            <a:r>
              <a:rPr lang="en-US" altLang="zh-TW" dirty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MySQL</a:t>
            </a:r>
            <a:r>
              <a:rPr lang="zh-TW" altLang="en-US" dirty="0"/>
              <a:t>等技術開發一個行動版商品型錄網站，這個網站的瀏覽結果</a:t>
            </a:r>
            <a:r>
              <a:rPr lang="zh-TW" altLang="en-US" dirty="0" smtClean="0"/>
              <a:t>如右圖。</a:t>
            </a:r>
            <a:endParaRPr lang="zh-TW" altLang="zh-TW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73075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67544" y="1052736"/>
            <a:ext cx="8208912" cy="4525963"/>
          </a:xfrm>
        </p:spPr>
        <p:txBody>
          <a:bodyPr/>
          <a:lstStyle/>
          <a:p>
            <a:pPr>
              <a:lnSpc>
                <a:spcPts val="2000"/>
              </a:lnSpc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這個</a:t>
            </a:r>
            <a:r>
              <a:rPr lang="zh-TW" altLang="en-US" dirty="0" smtClean="0"/>
              <a:t>網站是由下列幾個檔案所組成：</a:t>
            </a:r>
            <a:endParaRPr lang="zh-TW" altLang="zh-TW" dirty="0" smtClean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ACL037300.jpg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ACL046300.jpg</a:t>
            </a:r>
            <a:endParaRPr lang="en-US" altLang="zh-TW" dirty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AEB003500.jpg</a:t>
            </a:r>
            <a:endParaRPr lang="en-US" altLang="zh-TW" dirty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AEB003400.jpg</a:t>
            </a:r>
            <a:endParaRPr lang="en-US" altLang="zh-TW" dirty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AEN003400.jpg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mobile_store.jpg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index.html</a:t>
            </a:r>
            <a:endParaRPr lang="en-US" altLang="zh-TW" dirty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dirty="0" err="1"/>
              <a:t>get_book_info.php</a:t>
            </a:r>
            <a:endParaRPr lang="en-US" altLang="zh-TW" dirty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dirty="0" err="1"/>
              <a:t>mobile_store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marL="355600" lvl="1" indent="0">
              <a:lnSpc>
                <a:spcPts val="2000"/>
              </a:lnSpc>
              <a:buNone/>
            </a:pPr>
            <a:r>
              <a:rPr lang="zh-TW" altLang="en-US" dirty="0"/>
              <a:t>我們使用了一個名稱為</a:t>
            </a:r>
            <a:r>
              <a:rPr lang="en-US" altLang="zh-TW" dirty="0" err="1"/>
              <a:t>mobile_store</a:t>
            </a:r>
            <a:r>
              <a:rPr lang="zh-TW" altLang="en-US" dirty="0"/>
              <a:t>的資料庫，裡面包含一個</a:t>
            </a:r>
            <a:r>
              <a:rPr lang="en-US" altLang="zh-TW" dirty="0"/>
              <a:t>product</a:t>
            </a:r>
            <a:r>
              <a:rPr lang="zh-TW" altLang="en-US" dirty="0"/>
              <a:t>資料表，以儲存產品資料，其欄位結構如下：</a:t>
            </a:r>
          </a:p>
          <a:p>
            <a:pPr marL="583200" lvl="1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25480"/>
            <a:ext cx="6696744" cy="127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7682</TotalTime>
  <Words>50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Arial Unicode MS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     14   行動商品型錄  </vt:lpstr>
      <vt:lpstr> 14-1 設計行動版網站介面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912</cp:revision>
  <dcterms:created xsi:type="dcterms:W3CDTF">2011-06-02T11:36:30Z</dcterms:created>
  <dcterms:modified xsi:type="dcterms:W3CDTF">2017-01-18T08:22:37Z</dcterms:modified>
</cp:coreProperties>
</file>