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681" r:id="rId3"/>
    <p:sldId id="682" r:id="rId4"/>
    <p:sldId id="749" r:id="rId5"/>
    <p:sldId id="748" r:id="rId6"/>
    <p:sldId id="750" r:id="rId7"/>
    <p:sldId id="751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42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21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15</a:t>
            </a:r>
            <a:br>
              <a:rPr lang="en-US" altLang="zh-TW" dirty="0" smtClean="0"/>
            </a:br>
            <a:r>
              <a:rPr lang="en-US" altLang="zh-TW" dirty="0" smtClean="0"/>
              <a:t>Google</a:t>
            </a:r>
            <a:r>
              <a:rPr lang="zh-TW" altLang="en-US" dirty="0" smtClean="0"/>
              <a:t>地圖應用網站</a:t>
            </a: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852936"/>
            <a:ext cx="6264696" cy="3096344"/>
          </a:xfrm>
        </p:spPr>
        <p:txBody>
          <a:bodyPr/>
          <a:lstStyle/>
          <a:p>
            <a:pPr latinLnBrk="1"/>
            <a:r>
              <a:rPr lang="en-US" altLang="zh-TW" i="1" dirty="0" smtClean="0">
                <a:hlinkClick r:id="rId3" action="ppaction://hlinksldjump"/>
              </a:rPr>
              <a:t>15-1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zh-TW" dirty="0" smtClean="0">
                <a:hlinkClick r:id="rId3" action="ppaction://hlinksldjump"/>
              </a:rPr>
              <a:t>認識</a:t>
            </a:r>
            <a:r>
              <a:rPr lang="en-US" altLang="zh-TW" dirty="0" smtClean="0">
                <a:hlinkClick r:id="rId3" action="ppaction://hlinksldjump"/>
              </a:rPr>
              <a:t>Google API</a:t>
            </a:r>
            <a:endParaRPr lang="zh-TW" altLang="zh-TW" dirty="0" smtClean="0"/>
          </a:p>
          <a:p>
            <a:pPr latinLnBrk="1"/>
            <a:r>
              <a:rPr lang="en-US" altLang="zh-TW" i="1" dirty="0" smtClean="0">
                <a:hlinkClick r:id="rId4" action="ppaction://hlinksldjump"/>
              </a:rPr>
              <a:t>15-2</a:t>
            </a:r>
            <a:r>
              <a:rPr lang="en-US" altLang="zh-TW" dirty="0" smtClean="0">
                <a:hlinkClick r:id="rId4" action="ppaction://hlinksldjump"/>
              </a:rPr>
              <a:t>	</a:t>
            </a:r>
            <a:r>
              <a:rPr lang="zh-TW" altLang="zh-TW" dirty="0" smtClean="0">
                <a:hlinkClick r:id="rId4" action="ppaction://hlinksldjump"/>
              </a:rPr>
              <a:t>在網頁上加入</a:t>
            </a:r>
            <a:r>
              <a:rPr lang="en-US" altLang="zh-TW" dirty="0" smtClean="0">
                <a:hlinkClick r:id="rId4" action="ppaction://hlinksldjump"/>
              </a:rPr>
              <a:t>Google Maps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15-1 </a:t>
            </a:r>
            <a:r>
              <a:rPr lang="zh-TW" altLang="zh-TW" dirty="0" smtClean="0"/>
              <a:t>認識</a:t>
            </a:r>
            <a:r>
              <a:rPr lang="en-US" altLang="zh-TW" dirty="0" smtClean="0"/>
              <a:t>Google API</a:t>
            </a:r>
            <a:endParaRPr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Google API</a:t>
            </a:r>
            <a:r>
              <a:rPr lang="zh-TW" altLang="en-US" dirty="0"/>
              <a:t>就是</a:t>
            </a:r>
            <a:r>
              <a:rPr lang="en-US" altLang="zh-TW" dirty="0"/>
              <a:t>Google</a:t>
            </a:r>
            <a:r>
              <a:rPr lang="zh-TW" altLang="en-US" dirty="0"/>
              <a:t>提供給協力廠商或程式設計人員使用的函式或副程式，其種類繁多，大部分的</a:t>
            </a:r>
            <a:r>
              <a:rPr lang="en-US" altLang="zh-TW" dirty="0"/>
              <a:t>Google</a:t>
            </a:r>
            <a:r>
              <a:rPr lang="zh-TW" altLang="en-US" dirty="0"/>
              <a:t>服務都有對應的</a:t>
            </a:r>
            <a:r>
              <a:rPr lang="en-US" altLang="zh-TW" dirty="0"/>
              <a:t>API</a:t>
            </a:r>
            <a:r>
              <a:rPr lang="zh-TW" altLang="en-US" dirty="0"/>
              <a:t>可以呼叫，例如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Maps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Android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Calendar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Toolbar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YouTube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Earth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AJAX Search API</a:t>
            </a:r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15-2 </a:t>
            </a:r>
            <a:r>
              <a:rPr lang="zh-TW" altLang="zh-TW" dirty="0" smtClean="0"/>
              <a:t>在網頁上加入</a:t>
            </a:r>
            <a:r>
              <a:rPr lang="en-US" altLang="zh-TW" dirty="0" smtClean="0"/>
              <a:t>Google Maps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7571184" cy="997571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/>
              <a:t>在本節中，我們會以實際的例子說明如何使用</a:t>
            </a:r>
            <a:r>
              <a:rPr lang="en-US" altLang="zh-TW" dirty="0"/>
              <a:t>Google Maps API</a:t>
            </a:r>
            <a:r>
              <a:rPr lang="zh-TW" altLang="zh-TW" dirty="0"/>
              <a:t>將</a:t>
            </a:r>
            <a:r>
              <a:rPr lang="en-US" altLang="zh-TW" dirty="0"/>
              <a:t>Google Maps</a:t>
            </a:r>
            <a:r>
              <a:rPr lang="zh-TW" altLang="zh-TW" dirty="0"/>
              <a:t>加入網頁，其執行結果如下</a:t>
            </a:r>
            <a:r>
              <a:rPr lang="zh-TW" altLang="zh-TW" dirty="0" smtClean="0"/>
              <a:t>圖。</a:t>
            </a:r>
            <a:endParaRPr lang="zh-TW" altLang="zh-TW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698177"/>
            <a:ext cx="3600400" cy="1714703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665844"/>
            <a:ext cx="3600400" cy="3787492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355976" y="3555528"/>
            <a:ext cx="360040" cy="23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975494"/>
            <a:ext cx="80648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/>
              <a:t>\ch15\</a:t>
            </a:r>
            <a:r>
              <a:rPr lang="en-US" altLang="zh-TW" sz="1400" b="1" dirty="0" err="1"/>
              <a:t>farm.php</a:t>
            </a:r>
            <a:endParaRPr lang="zh-TW" altLang="zh-TW" sz="1400" b="1" dirty="0"/>
          </a:p>
          <a:p>
            <a:r>
              <a:rPr lang="en-US" altLang="zh-TW" sz="1400" dirty="0"/>
              <a:t>01:&lt;!</a:t>
            </a:r>
            <a:r>
              <a:rPr lang="en-US" altLang="zh-TW" sz="1400" dirty="0" err="1"/>
              <a:t>doctype</a:t>
            </a:r>
            <a:r>
              <a:rPr lang="en-US" altLang="zh-TW" sz="1400" dirty="0"/>
              <a:t> html&gt;</a:t>
            </a:r>
            <a:endParaRPr lang="zh-TW" altLang="zh-TW" sz="1400" dirty="0"/>
          </a:p>
          <a:p>
            <a:r>
              <a:rPr lang="en-US" altLang="zh-TW" sz="1400" dirty="0"/>
              <a:t>02:&lt;html&gt;</a:t>
            </a:r>
            <a:endParaRPr lang="zh-TW" altLang="zh-TW" sz="1400" dirty="0"/>
          </a:p>
          <a:p>
            <a:r>
              <a:rPr lang="en-US" altLang="zh-TW" sz="1400" dirty="0"/>
              <a:t>03:  &lt;head&gt;</a:t>
            </a:r>
            <a:endParaRPr lang="zh-TW" altLang="zh-TW" sz="1400" dirty="0"/>
          </a:p>
          <a:p>
            <a:r>
              <a:rPr lang="en-US" altLang="zh-TW" sz="1400" dirty="0"/>
              <a:t>04:    &lt;meta charset="utf-8"&gt;</a:t>
            </a:r>
            <a:endParaRPr lang="zh-TW" altLang="zh-TW" sz="1400" dirty="0"/>
          </a:p>
          <a:p>
            <a:r>
              <a:rPr lang="en-US" altLang="zh-TW" sz="1400" dirty="0"/>
              <a:t>05:  &lt;/head&gt;</a:t>
            </a:r>
            <a:endParaRPr lang="zh-TW" altLang="zh-TW" sz="1400" dirty="0"/>
          </a:p>
          <a:p>
            <a:r>
              <a:rPr lang="en-US" altLang="zh-TW" sz="1400" dirty="0"/>
              <a:t>06:  &lt;body&gt;</a:t>
            </a:r>
            <a:endParaRPr lang="zh-TW" altLang="zh-TW" sz="1400" dirty="0"/>
          </a:p>
          <a:p>
            <a:r>
              <a:rPr lang="en-US" altLang="zh-TW" sz="1400" dirty="0"/>
              <a:t>07:    &lt;?</a:t>
            </a:r>
            <a:r>
              <a:rPr lang="en-US" altLang="zh-TW" sz="1400" dirty="0" err="1"/>
              <a:t>php</a:t>
            </a:r>
            <a:endParaRPr lang="zh-TW" altLang="zh-TW" sz="1400" dirty="0"/>
          </a:p>
          <a:p>
            <a:r>
              <a:rPr lang="en-US" altLang="zh-TW" sz="1400" dirty="0"/>
              <a:t>08:      $</a:t>
            </a:r>
            <a:r>
              <a:rPr lang="en-US" altLang="zh-TW" sz="1400" dirty="0" err="1"/>
              <a:t>farm_address</a:t>
            </a:r>
            <a:r>
              <a:rPr lang="en-US" altLang="zh-TW" sz="1400" dirty="0"/>
              <a:t>=array('</a:t>
            </a:r>
            <a:r>
              <a:rPr lang="zh-TW" altLang="zh-TW" sz="1400" dirty="0"/>
              <a:t>桃園縣觀音鄉大堀村大湖路二段</a:t>
            </a:r>
            <a:r>
              <a:rPr lang="en-US" altLang="zh-TW" sz="1400" dirty="0"/>
              <a:t>131-1</a:t>
            </a:r>
            <a:r>
              <a:rPr lang="zh-TW" altLang="zh-TW" sz="1400" dirty="0"/>
              <a:t>號</a:t>
            </a:r>
            <a:r>
              <a:rPr lang="en-US" altLang="zh-TW" sz="1400" dirty="0"/>
              <a:t>', </a:t>
            </a:r>
            <a:endParaRPr lang="zh-TW" altLang="zh-TW" sz="1400" dirty="0"/>
          </a:p>
          <a:p>
            <a:r>
              <a:rPr lang="en-US" altLang="zh-TW" sz="1400" dirty="0"/>
              <a:t>09:                        '</a:t>
            </a:r>
            <a:r>
              <a:rPr lang="zh-TW" altLang="zh-TW" sz="1400" dirty="0"/>
              <a:t>台中縣新社鄉中和村中興路</a:t>
            </a:r>
            <a:r>
              <a:rPr lang="en-US" altLang="zh-TW" sz="1400" dirty="0"/>
              <a:t>233</a:t>
            </a:r>
            <a:r>
              <a:rPr lang="zh-TW" altLang="zh-TW" sz="1400" dirty="0"/>
              <a:t>號</a:t>
            </a:r>
            <a:r>
              <a:rPr lang="en-US" altLang="zh-TW" sz="1400" dirty="0"/>
              <a:t>', </a:t>
            </a:r>
            <a:endParaRPr lang="zh-TW" altLang="zh-TW" sz="1400" dirty="0"/>
          </a:p>
          <a:p>
            <a:r>
              <a:rPr lang="en-US" altLang="zh-TW" sz="1400" dirty="0"/>
              <a:t>10:                        '</a:t>
            </a:r>
            <a:r>
              <a:rPr lang="zh-TW" altLang="zh-TW" sz="1400" dirty="0"/>
              <a:t>新竹縣尖石鄉嘉樂</a:t>
            </a:r>
            <a:r>
              <a:rPr lang="en-US" altLang="zh-TW" sz="1400" dirty="0"/>
              <a:t>130</a:t>
            </a:r>
            <a:r>
              <a:rPr lang="zh-TW" altLang="zh-TW" sz="1400" dirty="0"/>
              <a:t>號</a:t>
            </a:r>
            <a:r>
              <a:rPr lang="en-US" altLang="zh-TW" sz="1400" dirty="0"/>
              <a:t>',</a:t>
            </a:r>
            <a:endParaRPr lang="zh-TW" altLang="zh-TW" sz="1400" dirty="0"/>
          </a:p>
          <a:p>
            <a:r>
              <a:rPr lang="en-US" altLang="zh-TW" sz="1400" dirty="0"/>
              <a:t>11:                        '</a:t>
            </a:r>
            <a:r>
              <a:rPr lang="zh-TW" altLang="zh-TW" sz="1400" dirty="0"/>
              <a:t>彰化縣彰化市卦山路</a:t>
            </a:r>
            <a:r>
              <a:rPr lang="en-US" altLang="zh-TW" sz="1400" dirty="0"/>
              <a:t>23</a:t>
            </a:r>
            <a:r>
              <a:rPr lang="zh-TW" altLang="zh-TW" sz="1400" dirty="0"/>
              <a:t>號</a:t>
            </a:r>
            <a:r>
              <a:rPr lang="en-US" altLang="zh-TW" sz="1400" dirty="0"/>
              <a:t>'); </a:t>
            </a:r>
            <a:endParaRPr lang="zh-TW" altLang="zh-TW" sz="1400" dirty="0"/>
          </a:p>
          <a:p>
            <a:r>
              <a:rPr lang="en-US" altLang="zh-TW" sz="1400" dirty="0"/>
              <a:t>12:    ?&gt;</a:t>
            </a:r>
            <a:endParaRPr lang="zh-TW" altLang="zh-TW" sz="1400" dirty="0"/>
          </a:p>
          <a:p>
            <a:r>
              <a:rPr lang="en-US" altLang="zh-TW" sz="1400" dirty="0"/>
              <a:t>13:    &lt;form method="post" </a:t>
            </a:r>
            <a:r>
              <a:rPr lang="en-US" altLang="zh-TW" sz="1400" b="1" dirty="0"/>
              <a:t>action="</a:t>
            </a:r>
            <a:r>
              <a:rPr lang="en-US" altLang="zh-TW" sz="1400" b="1" dirty="0" err="1"/>
              <a:t>showmap.php</a:t>
            </a:r>
            <a:r>
              <a:rPr lang="en-US" altLang="zh-TW" sz="1400" b="1" dirty="0"/>
              <a:t>"</a:t>
            </a:r>
            <a:r>
              <a:rPr lang="en-US" altLang="zh-TW" sz="1400" dirty="0"/>
              <a:t>&gt;</a:t>
            </a:r>
            <a:endParaRPr lang="zh-TW" altLang="zh-TW" sz="1400" dirty="0"/>
          </a:p>
          <a:p>
            <a:r>
              <a:rPr lang="en-US" altLang="zh-TW" sz="1400" dirty="0"/>
              <a:t>14:      &lt;input type="radio" name="farm" value="</a:t>
            </a:r>
            <a:r>
              <a:rPr lang="en-US" altLang="zh-TW" sz="1400" b="1" dirty="0"/>
              <a:t>&lt;?</a:t>
            </a:r>
            <a:r>
              <a:rPr lang="en-US" altLang="zh-TW" sz="1400" b="1" dirty="0" err="1"/>
              <a:t>php</a:t>
            </a:r>
            <a:r>
              <a:rPr lang="en-US" altLang="zh-TW" sz="1400" b="1" dirty="0"/>
              <a:t> echo $</a:t>
            </a:r>
            <a:r>
              <a:rPr lang="en-US" altLang="zh-TW" sz="1400" b="1" dirty="0" err="1"/>
              <a:t>farm_address</a:t>
            </a:r>
            <a:r>
              <a:rPr lang="en-US" altLang="zh-TW" sz="1400" b="1" dirty="0"/>
              <a:t>[0]; ?&gt;</a:t>
            </a:r>
            <a:r>
              <a:rPr lang="en-US" altLang="zh-TW" sz="1400" dirty="0"/>
              <a:t>" checked&gt;</a:t>
            </a:r>
            <a:br>
              <a:rPr lang="en-US" altLang="zh-TW" sz="1400" dirty="0"/>
            </a:br>
            <a:r>
              <a:rPr lang="en-US" altLang="zh-TW" sz="1400" dirty="0"/>
              <a:t>           </a:t>
            </a:r>
            <a:r>
              <a:rPr lang="zh-TW" altLang="zh-TW" sz="1400" dirty="0"/>
              <a:t>青林農場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  <a:endParaRPr lang="zh-TW" altLang="zh-TW" sz="1400" dirty="0"/>
          </a:p>
          <a:p>
            <a:r>
              <a:rPr lang="en-US" altLang="zh-TW" sz="1400" dirty="0"/>
              <a:t>15:      &lt;input type="radio" name="farm" value="</a:t>
            </a:r>
            <a:r>
              <a:rPr lang="en-US" altLang="zh-TW" sz="1400" b="1" dirty="0"/>
              <a:t>&lt;?</a:t>
            </a:r>
            <a:r>
              <a:rPr lang="en-US" altLang="zh-TW" sz="1400" b="1" dirty="0" err="1"/>
              <a:t>php</a:t>
            </a:r>
            <a:r>
              <a:rPr lang="en-US" altLang="zh-TW" sz="1400" b="1" dirty="0"/>
              <a:t> echo $</a:t>
            </a:r>
            <a:r>
              <a:rPr lang="en-US" altLang="zh-TW" sz="1400" b="1" dirty="0" err="1"/>
              <a:t>farm_address</a:t>
            </a:r>
            <a:r>
              <a:rPr lang="en-US" altLang="zh-TW" sz="1400" b="1" dirty="0"/>
              <a:t>[1]; ?&gt;</a:t>
            </a:r>
            <a:r>
              <a:rPr lang="en-US" altLang="zh-TW" sz="1400" dirty="0"/>
              <a:t>"&gt;</a:t>
            </a:r>
            <a:br>
              <a:rPr lang="en-US" altLang="zh-TW" sz="1400" dirty="0"/>
            </a:br>
            <a:r>
              <a:rPr lang="en-US" altLang="zh-TW" sz="1400" dirty="0"/>
              <a:t>           </a:t>
            </a:r>
            <a:r>
              <a:rPr lang="zh-TW" altLang="zh-TW" sz="1400" dirty="0"/>
              <a:t>安妮公主的花園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  <a:endParaRPr lang="zh-TW" altLang="zh-TW" sz="1400" dirty="0"/>
          </a:p>
          <a:p>
            <a:r>
              <a:rPr lang="en-US" altLang="zh-TW" sz="1400" dirty="0"/>
              <a:t>16:      &lt;input type="radio" name="farm" value="</a:t>
            </a:r>
            <a:r>
              <a:rPr lang="en-US" altLang="zh-TW" sz="1400" b="1" dirty="0"/>
              <a:t>&lt;?</a:t>
            </a:r>
            <a:r>
              <a:rPr lang="en-US" altLang="zh-TW" sz="1400" b="1" dirty="0" err="1"/>
              <a:t>php</a:t>
            </a:r>
            <a:r>
              <a:rPr lang="en-US" altLang="zh-TW" sz="1400" b="1" dirty="0"/>
              <a:t> echo $</a:t>
            </a:r>
            <a:r>
              <a:rPr lang="en-US" altLang="zh-TW" sz="1400" b="1" dirty="0" err="1"/>
              <a:t>farm_address</a:t>
            </a:r>
            <a:r>
              <a:rPr lang="en-US" altLang="zh-TW" sz="1400" b="1" dirty="0"/>
              <a:t>[2]; ?&gt;</a:t>
            </a:r>
            <a:r>
              <a:rPr lang="en-US" altLang="zh-TW" sz="1400" dirty="0"/>
              <a:t>"&gt;</a:t>
            </a:r>
            <a:br>
              <a:rPr lang="en-US" altLang="zh-TW" sz="1400" dirty="0"/>
            </a:br>
            <a:r>
              <a:rPr lang="en-US" altLang="zh-TW" sz="1400" dirty="0"/>
              <a:t>           </a:t>
            </a:r>
            <a:r>
              <a:rPr lang="zh-TW" altLang="zh-TW" sz="1400" dirty="0"/>
              <a:t>薰衣草森林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  <a:endParaRPr lang="zh-TW" altLang="zh-TW" sz="1400" dirty="0"/>
          </a:p>
          <a:p>
            <a:r>
              <a:rPr lang="en-US" altLang="zh-TW" sz="1400" dirty="0"/>
              <a:t>17:      &lt;input type="radio" name="farm" value="</a:t>
            </a:r>
            <a:r>
              <a:rPr lang="en-US" altLang="zh-TW" sz="1400" b="1" dirty="0"/>
              <a:t>&lt;?</a:t>
            </a:r>
            <a:r>
              <a:rPr lang="en-US" altLang="zh-TW" sz="1400" b="1" dirty="0" err="1"/>
              <a:t>php</a:t>
            </a:r>
            <a:r>
              <a:rPr lang="en-US" altLang="zh-TW" sz="1400" b="1" dirty="0"/>
              <a:t> echo $</a:t>
            </a:r>
            <a:r>
              <a:rPr lang="en-US" altLang="zh-TW" sz="1400" b="1" dirty="0" err="1"/>
              <a:t>farm_address</a:t>
            </a:r>
            <a:r>
              <a:rPr lang="en-US" altLang="zh-TW" sz="1400" b="1" dirty="0"/>
              <a:t>[3]; ?&gt;</a:t>
            </a:r>
            <a:r>
              <a:rPr lang="en-US" altLang="zh-TW" sz="1400" dirty="0"/>
              <a:t>"&gt;</a:t>
            </a:r>
            <a:br>
              <a:rPr lang="en-US" altLang="zh-TW" sz="1400" dirty="0"/>
            </a:br>
            <a:r>
              <a:rPr lang="en-US" altLang="zh-TW" sz="1400" dirty="0"/>
              <a:t>           </a:t>
            </a:r>
            <a:r>
              <a:rPr lang="zh-TW" altLang="zh-TW" sz="1400" dirty="0"/>
              <a:t>卦山月圓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  <a:endParaRPr lang="zh-TW" altLang="zh-TW" sz="1400" dirty="0"/>
          </a:p>
          <a:p>
            <a:r>
              <a:rPr lang="en-US" altLang="zh-TW" sz="1400" dirty="0"/>
              <a:t>18:      &lt;input type="submit" value="</a:t>
            </a:r>
            <a:r>
              <a:rPr lang="zh-TW" altLang="zh-TW" sz="1400" dirty="0"/>
              <a:t>檢視地圖</a:t>
            </a:r>
            <a:r>
              <a:rPr lang="en-US" altLang="zh-TW" sz="1400" dirty="0"/>
              <a:t>"&gt;</a:t>
            </a:r>
            <a:endParaRPr lang="zh-TW" altLang="zh-TW" sz="1400" dirty="0"/>
          </a:p>
          <a:p>
            <a:r>
              <a:rPr lang="en-US" altLang="zh-TW" sz="1400" dirty="0"/>
              <a:t>19:    &lt;/form&gt;</a:t>
            </a:r>
            <a:endParaRPr lang="zh-TW" altLang="zh-TW" sz="1400" dirty="0"/>
          </a:p>
          <a:p>
            <a:r>
              <a:rPr lang="en-US" altLang="zh-TW" sz="1400" dirty="0"/>
              <a:t>20:  &lt;/body&gt;</a:t>
            </a:r>
            <a:endParaRPr lang="zh-TW" altLang="zh-TW" sz="1400" dirty="0"/>
          </a:p>
          <a:p>
            <a:r>
              <a:rPr lang="en-US" altLang="zh-TW" sz="1400" dirty="0"/>
              <a:t>21:&lt;/html&gt;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836712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/>
              <a:t>\ch15\</a:t>
            </a:r>
            <a:r>
              <a:rPr lang="en-US" altLang="zh-TW" sz="1400" b="1" dirty="0" err="1"/>
              <a:t>showmap.php</a:t>
            </a:r>
            <a:r>
              <a:rPr lang="en-US" altLang="zh-TW" sz="1400" b="1" dirty="0"/>
              <a:t> (</a:t>
            </a:r>
            <a:r>
              <a:rPr lang="zh-TW" altLang="zh-TW" sz="1400" b="1" dirty="0"/>
              <a:t>下頁續</a:t>
            </a:r>
            <a:r>
              <a:rPr lang="en-US" altLang="zh-TW" sz="1400" b="1" dirty="0"/>
              <a:t>1/2)</a:t>
            </a:r>
            <a:endParaRPr lang="zh-TW" altLang="zh-TW" sz="1400" b="1" dirty="0"/>
          </a:p>
          <a:p>
            <a:r>
              <a:rPr lang="en-US" altLang="zh-TW" sz="1400" dirty="0"/>
              <a:t>01:&lt;!</a:t>
            </a:r>
            <a:r>
              <a:rPr lang="en-US" altLang="zh-TW" sz="1400" dirty="0" err="1"/>
              <a:t>doctype</a:t>
            </a:r>
            <a:r>
              <a:rPr lang="en-US" altLang="zh-TW" sz="1400" dirty="0"/>
              <a:t> html&gt;</a:t>
            </a:r>
            <a:endParaRPr lang="zh-TW" altLang="zh-TW" sz="1400" dirty="0"/>
          </a:p>
          <a:p>
            <a:r>
              <a:rPr lang="en-US" altLang="zh-TW" sz="1400" dirty="0"/>
              <a:t>02: &lt;html&gt;</a:t>
            </a:r>
            <a:endParaRPr lang="zh-TW" altLang="zh-TW" sz="1400" dirty="0"/>
          </a:p>
          <a:p>
            <a:r>
              <a:rPr lang="en-US" altLang="zh-TW" sz="1400" dirty="0"/>
              <a:t>03:  &lt;head&gt;</a:t>
            </a:r>
            <a:endParaRPr lang="zh-TW" altLang="zh-TW" sz="1400" dirty="0"/>
          </a:p>
          <a:p>
            <a:r>
              <a:rPr lang="en-US" altLang="zh-TW" sz="1400" dirty="0"/>
              <a:t>04:    &lt;meta charset="utf-8"&gt;</a:t>
            </a:r>
            <a:endParaRPr lang="zh-TW" altLang="zh-TW" sz="1400" dirty="0"/>
          </a:p>
          <a:p>
            <a:r>
              <a:rPr lang="en-US" altLang="zh-TW" sz="1400" dirty="0"/>
              <a:t>05:    </a:t>
            </a:r>
            <a:r>
              <a:rPr lang="en-US" altLang="zh-TW" sz="1400" b="1" dirty="0"/>
              <a:t>&lt;script type="text/</a:t>
            </a:r>
            <a:r>
              <a:rPr lang="en-US" altLang="zh-TW" sz="1400" b="1" dirty="0" err="1"/>
              <a:t>javascript</a:t>
            </a:r>
            <a:r>
              <a:rPr lang="en-US" altLang="zh-TW" sz="1400" b="1" dirty="0"/>
              <a:t>" </a:t>
            </a:r>
            <a:r>
              <a:rPr lang="en-US" altLang="zh-TW" sz="1400" b="1" dirty="0" err="1"/>
              <a:t>src</a:t>
            </a:r>
            <a:r>
              <a:rPr lang="en-US" altLang="zh-TW" sz="1400" b="1" dirty="0"/>
              <a:t>="http://maps.google.com/maps/</a:t>
            </a:r>
            <a:r>
              <a:rPr lang="en-US" altLang="zh-TW" sz="1400" b="1" dirty="0" err="1"/>
              <a:t>api</a:t>
            </a:r>
            <a:r>
              <a:rPr lang="en-US" altLang="zh-TW" sz="1400" b="1" dirty="0"/>
              <a:t>/</a:t>
            </a:r>
            <a:r>
              <a:rPr lang="en-US" altLang="zh-TW" sz="1400" b="1" dirty="0" err="1"/>
              <a:t>js?sensor</a:t>
            </a:r>
            <a:r>
              <a:rPr lang="en-US" altLang="zh-TW" sz="1400" b="1" dirty="0"/>
              <a:t>=false"&gt;</a:t>
            </a:r>
            <a:endParaRPr lang="zh-TW" altLang="zh-TW" sz="1400" dirty="0"/>
          </a:p>
          <a:p>
            <a:r>
              <a:rPr lang="en-US" altLang="zh-TW" sz="1400" dirty="0"/>
              <a:t>06:    &lt;/script&gt;</a:t>
            </a:r>
            <a:endParaRPr lang="zh-TW" altLang="zh-TW" sz="1400" dirty="0"/>
          </a:p>
          <a:p>
            <a:r>
              <a:rPr lang="en-US" altLang="zh-TW" sz="1400" dirty="0"/>
              <a:t>07:    &lt;script type="text/</a:t>
            </a:r>
            <a:r>
              <a:rPr lang="en-US" altLang="zh-TW" sz="1400" dirty="0" err="1"/>
              <a:t>javascript</a:t>
            </a:r>
            <a:r>
              <a:rPr lang="en-US" altLang="zh-TW" sz="1400" dirty="0"/>
              <a:t>"&gt;</a:t>
            </a:r>
            <a:endParaRPr lang="zh-TW" altLang="zh-TW" sz="1400" dirty="0"/>
          </a:p>
          <a:p>
            <a:r>
              <a:rPr lang="en-US" altLang="zh-TW" sz="1400" dirty="0"/>
              <a:t>08:     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geocoder;   </a:t>
            </a:r>
            <a:endParaRPr lang="zh-TW" altLang="zh-TW" sz="1400" dirty="0"/>
          </a:p>
          <a:p>
            <a:r>
              <a:rPr lang="en-US" altLang="zh-TW" sz="1400" dirty="0"/>
              <a:t>09:     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map; </a:t>
            </a:r>
            <a:endParaRPr lang="zh-TW" altLang="zh-TW" sz="1400" dirty="0"/>
          </a:p>
          <a:p>
            <a:r>
              <a:rPr lang="en-US" altLang="zh-TW" sz="1400" dirty="0"/>
              <a:t>10: </a:t>
            </a:r>
            <a:endParaRPr lang="zh-TW" altLang="zh-TW" sz="1400" dirty="0"/>
          </a:p>
          <a:p>
            <a:r>
              <a:rPr lang="en-US" altLang="zh-TW" sz="1400" dirty="0"/>
              <a:t>11:      function initialize() </a:t>
            </a:r>
            <a:endParaRPr lang="zh-TW" altLang="zh-TW" sz="1400" dirty="0"/>
          </a:p>
          <a:p>
            <a:r>
              <a:rPr lang="en-US" altLang="zh-TW" sz="1400" dirty="0"/>
              <a:t>12:      {     </a:t>
            </a:r>
            <a:endParaRPr lang="zh-TW" altLang="zh-TW" sz="1400" dirty="0"/>
          </a:p>
          <a:p>
            <a:r>
              <a:rPr lang="en-US" altLang="zh-TW" sz="1400" dirty="0"/>
              <a:t>13:        geocoder = new </a:t>
            </a:r>
            <a:r>
              <a:rPr lang="en-US" altLang="zh-TW" sz="1400" dirty="0" err="1"/>
              <a:t>google.maps.Geocoder</a:t>
            </a:r>
            <a:r>
              <a:rPr lang="en-US" altLang="zh-TW" sz="1400" dirty="0"/>
              <a:t>();     </a:t>
            </a:r>
            <a:endParaRPr lang="zh-TW" altLang="zh-TW" sz="1400" dirty="0"/>
          </a:p>
          <a:p>
            <a:r>
              <a:rPr lang="en-US" altLang="zh-TW" sz="1400" dirty="0"/>
              <a:t>14:       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latlng</a:t>
            </a:r>
            <a:r>
              <a:rPr lang="en-US" altLang="zh-TW" sz="1400" dirty="0"/>
              <a:t> = new </a:t>
            </a:r>
            <a:r>
              <a:rPr lang="en-US" altLang="zh-TW" sz="1400" dirty="0" err="1"/>
              <a:t>google.maps.LatLng</a:t>
            </a:r>
            <a:r>
              <a:rPr lang="en-US" altLang="zh-TW" sz="1400" dirty="0"/>
              <a:t>(0, 0);     </a:t>
            </a:r>
            <a:endParaRPr lang="zh-TW" altLang="zh-TW" sz="1400" dirty="0"/>
          </a:p>
          <a:p>
            <a:r>
              <a:rPr lang="en-US" altLang="zh-TW" sz="1400" dirty="0"/>
              <a:t>15:       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myOptions</a:t>
            </a:r>
            <a:r>
              <a:rPr lang="en-US" altLang="zh-TW" sz="1400" dirty="0"/>
              <a:t> = {zoom:10, </a:t>
            </a:r>
            <a:r>
              <a:rPr lang="en-US" altLang="zh-TW" sz="1400" dirty="0" err="1"/>
              <a:t>center:latlng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mapTypeId:google.maps.MapTypeId.ROADMAP</a:t>
            </a:r>
            <a:r>
              <a:rPr lang="en-US" altLang="zh-TW" sz="1400" dirty="0"/>
              <a:t>};</a:t>
            </a:r>
            <a:endParaRPr lang="zh-TW" altLang="zh-TW" sz="1400" dirty="0"/>
          </a:p>
          <a:p>
            <a:r>
              <a:rPr lang="en-US" altLang="zh-TW" sz="1400" dirty="0"/>
              <a:t>16:        map = new </a:t>
            </a:r>
            <a:r>
              <a:rPr lang="en-US" altLang="zh-TW" sz="1400" dirty="0" err="1"/>
              <a:t>google.maps.Map</a:t>
            </a:r>
            <a:r>
              <a:rPr lang="en-US" altLang="zh-TW" sz="1400" dirty="0"/>
              <a:t>(</a:t>
            </a:r>
            <a:r>
              <a:rPr lang="en-US" altLang="zh-TW" sz="1400" dirty="0" err="1"/>
              <a:t>document.getElementById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map_canvas</a:t>
            </a:r>
            <a:r>
              <a:rPr lang="en-US" altLang="zh-TW" sz="1400" dirty="0"/>
              <a:t>"), </a:t>
            </a:r>
            <a:r>
              <a:rPr lang="en-US" altLang="zh-TW" sz="1400" dirty="0" err="1"/>
              <a:t>myOptions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r>
              <a:rPr lang="en-US" altLang="zh-TW" sz="1400" dirty="0"/>
              <a:t>17:        </a:t>
            </a:r>
            <a:r>
              <a:rPr lang="en-US" altLang="zh-TW" sz="1400" dirty="0" err="1"/>
              <a:t>codeAddress</a:t>
            </a:r>
            <a:r>
              <a:rPr lang="en-US" altLang="zh-TW" sz="1400" dirty="0"/>
              <a:t>();</a:t>
            </a:r>
            <a:endParaRPr lang="zh-TW" altLang="zh-TW" sz="1400" dirty="0"/>
          </a:p>
          <a:p>
            <a:r>
              <a:rPr lang="en-US" altLang="zh-TW" sz="1400" dirty="0"/>
              <a:t>18:      }   </a:t>
            </a:r>
            <a:endParaRPr lang="zh-TW" altLang="zh-TW" sz="1400" dirty="0"/>
          </a:p>
          <a:p>
            <a:r>
              <a:rPr lang="en-US" altLang="zh-TW" sz="1400" dirty="0"/>
              <a:t>19: </a:t>
            </a:r>
            <a:endParaRPr lang="zh-TW" altLang="zh-TW" sz="1400" dirty="0"/>
          </a:p>
          <a:p>
            <a:r>
              <a:rPr lang="en-US" altLang="zh-TW" sz="1400" dirty="0"/>
              <a:t>20:      function </a:t>
            </a:r>
            <a:r>
              <a:rPr lang="en-US" altLang="zh-TW" sz="1400" dirty="0" err="1"/>
              <a:t>codeAddress</a:t>
            </a:r>
            <a:r>
              <a:rPr lang="en-US" altLang="zh-TW" sz="1400" dirty="0"/>
              <a:t>() </a:t>
            </a:r>
            <a:endParaRPr lang="zh-TW" altLang="zh-TW" sz="1400" dirty="0"/>
          </a:p>
          <a:p>
            <a:r>
              <a:rPr lang="en-US" altLang="zh-TW" sz="1400" dirty="0"/>
              <a:t>21:      {     </a:t>
            </a:r>
            <a:endParaRPr lang="zh-TW" altLang="zh-TW" sz="1400" dirty="0"/>
          </a:p>
          <a:p>
            <a:r>
              <a:rPr lang="en-US" altLang="zh-TW" sz="1400" dirty="0"/>
              <a:t>22:       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address = </a:t>
            </a:r>
            <a:r>
              <a:rPr lang="en-US" altLang="zh-TW" sz="1400" dirty="0" err="1"/>
              <a:t>document.getElementById</a:t>
            </a:r>
            <a:r>
              <a:rPr lang="en-US" altLang="zh-TW" sz="1400" dirty="0"/>
              <a:t>("address").value;     </a:t>
            </a:r>
            <a:endParaRPr lang="zh-TW" altLang="zh-TW" sz="1400" dirty="0"/>
          </a:p>
          <a:p>
            <a:r>
              <a:rPr lang="en-US" altLang="zh-TW" sz="1400" dirty="0"/>
              <a:t>23:        if (geocoder) </a:t>
            </a:r>
            <a:endParaRPr lang="zh-TW" altLang="zh-TW" sz="1400" dirty="0"/>
          </a:p>
          <a:p>
            <a:r>
              <a:rPr lang="en-US" altLang="zh-TW" sz="1400" dirty="0"/>
              <a:t>24:        {</a:t>
            </a:r>
            <a:endParaRPr lang="zh-TW" altLang="zh-TW" sz="1400" dirty="0"/>
          </a:p>
          <a:p>
            <a:r>
              <a:rPr lang="en-US" altLang="zh-TW" sz="1400" dirty="0" smtClean="0"/>
              <a:t>25</a:t>
            </a:r>
            <a:r>
              <a:rPr lang="en-US" altLang="zh-TW" sz="1400" dirty="0"/>
              <a:t>:          </a:t>
            </a:r>
            <a:r>
              <a:rPr lang="en-US" altLang="zh-TW" sz="1400" dirty="0" err="1"/>
              <a:t>geocoder.geocode</a:t>
            </a:r>
            <a:r>
              <a:rPr lang="en-US" altLang="zh-TW" sz="1400" dirty="0"/>
              <a:t>({'address': address}, function(results, status)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980728"/>
            <a:ext cx="835292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/>
              <a:t>\ch15\</a:t>
            </a:r>
            <a:r>
              <a:rPr lang="en-US" altLang="zh-TW" sz="1400" b="1" dirty="0" err="1"/>
              <a:t>showmap.php</a:t>
            </a:r>
            <a:r>
              <a:rPr lang="en-US" altLang="zh-TW" sz="1400" b="1" dirty="0"/>
              <a:t> (</a:t>
            </a:r>
            <a:r>
              <a:rPr lang="zh-TW" altLang="zh-TW" sz="1400" b="1" dirty="0"/>
              <a:t>接上頁</a:t>
            </a:r>
            <a:r>
              <a:rPr lang="en-US" altLang="zh-TW" sz="1400" b="1" dirty="0"/>
              <a:t>2/2)</a:t>
            </a:r>
            <a:endParaRPr lang="zh-TW" altLang="zh-TW" sz="1400" b="1" dirty="0"/>
          </a:p>
          <a:p>
            <a:r>
              <a:rPr lang="en-US" altLang="zh-TW" sz="1400" dirty="0"/>
              <a:t>26:          {</a:t>
            </a:r>
            <a:endParaRPr lang="zh-TW" altLang="zh-TW" sz="1400" dirty="0"/>
          </a:p>
          <a:p>
            <a:r>
              <a:rPr lang="en-US" altLang="zh-TW" sz="1400" dirty="0"/>
              <a:t>27:            if (status == </a:t>
            </a:r>
            <a:r>
              <a:rPr lang="en-US" altLang="zh-TW" sz="1400" dirty="0" err="1"/>
              <a:t>google.maps.GeocoderStatus.OK</a:t>
            </a:r>
            <a:r>
              <a:rPr lang="en-US" altLang="zh-TW" sz="1400" dirty="0"/>
              <a:t>) </a:t>
            </a:r>
            <a:endParaRPr lang="zh-TW" altLang="zh-TW" sz="1400" dirty="0"/>
          </a:p>
          <a:p>
            <a:r>
              <a:rPr lang="en-US" altLang="zh-TW" sz="1400" dirty="0"/>
              <a:t>28:            {           </a:t>
            </a:r>
            <a:endParaRPr lang="zh-TW" altLang="zh-TW" sz="1400" dirty="0"/>
          </a:p>
          <a:p>
            <a:r>
              <a:rPr lang="en-US" altLang="zh-TW" sz="1400" dirty="0"/>
              <a:t>29:              </a:t>
            </a:r>
            <a:r>
              <a:rPr lang="en-US" altLang="zh-TW" sz="1400" dirty="0" err="1"/>
              <a:t>map.setCenter</a:t>
            </a:r>
            <a:r>
              <a:rPr lang="en-US" altLang="zh-TW" sz="1400" dirty="0"/>
              <a:t>(results[0].</a:t>
            </a:r>
            <a:r>
              <a:rPr lang="en-US" altLang="zh-TW" sz="1400" dirty="0" err="1"/>
              <a:t>geometry.location</a:t>
            </a:r>
            <a:r>
              <a:rPr lang="en-US" altLang="zh-TW" sz="1400" dirty="0"/>
              <a:t>);           </a:t>
            </a:r>
            <a:endParaRPr lang="zh-TW" altLang="zh-TW" sz="1400" dirty="0"/>
          </a:p>
          <a:p>
            <a:r>
              <a:rPr lang="en-US" altLang="zh-TW" sz="1400" dirty="0"/>
              <a:t>30:             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marker = new </a:t>
            </a:r>
            <a:br>
              <a:rPr lang="en-US" altLang="zh-TW" sz="1400" dirty="0"/>
            </a:br>
            <a:r>
              <a:rPr lang="en-US" altLang="zh-TW" sz="1400" dirty="0"/>
              <a:t>                   </a:t>
            </a:r>
            <a:r>
              <a:rPr lang="en-US" altLang="zh-TW" sz="1400" dirty="0" err="1"/>
              <a:t>google.maps.Marker</a:t>
            </a:r>
            <a:r>
              <a:rPr lang="en-US" altLang="zh-TW" sz="1400" dirty="0"/>
              <a:t>({</a:t>
            </a:r>
            <a:r>
              <a:rPr lang="en-US" altLang="zh-TW" sz="1400" dirty="0" err="1"/>
              <a:t>map:map,position:results</a:t>
            </a:r>
            <a:r>
              <a:rPr lang="en-US" altLang="zh-TW" sz="1400" dirty="0"/>
              <a:t>[0].</a:t>
            </a:r>
            <a:r>
              <a:rPr lang="en-US" altLang="zh-TW" sz="1400" dirty="0" err="1"/>
              <a:t>geometry.location</a:t>
            </a:r>
            <a:r>
              <a:rPr lang="en-US" altLang="zh-TW" sz="1400" dirty="0"/>
              <a:t>}); </a:t>
            </a:r>
            <a:endParaRPr lang="zh-TW" altLang="zh-TW" sz="1400" dirty="0"/>
          </a:p>
          <a:p>
            <a:r>
              <a:rPr lang="en-US" altLang="zh-TW" sz="1400" dirty="0"/>
              <a:t>31:              }</a:t>
            </a:r>
            <a:endParaRPr lang="zh-TW" altLang="zh-TW" sz="1400" dirty="0"/>
          </a:p>
          <a:p>
            <a:r>
              <a:rPr lang="en-US" altLang="zh-TW" sz="1400" dirty="0"/>
              <a:t>32:            else </a:t>
            </a:r>
            <a:endParaRPr lang="zh-TW" altLang="zh-TW" sz="1400" dirty="0"/>
          </a:p>
          <a:p>
            <a:r>
              <a:rPr lang="en-US" altLang="zh-TW" sz="1400" dirty="0"/>
              <a:t>33:            {  </a:t>
            </a:r>
            <a:endParaRPr lang="zh-TW" altLang="zh-TW" sz="1400" dirty="0"/>
          </a:p>
          <a:p>
            <a:r>
              <a:rPr lang="en-US" altLang="zh-TW" sz="1400" dirty="0"/>
              <a:t>34:              alert("</a:t>
            </a:r>
            <a:r>
              <a:rPr lang="zh-TW" altLang="zh-TW" sz="1400" dirty="0"/>
              <a:t>檢視地圖失敗，原因在於：</a:t>
            </a:r>
            <a:r>
              <a:rPr lang="en-US" altLang="zh-TW" sz="1400" dirty="0"/>
              <a:t>" + status); </a:t>
            </a:r>
            <a:endParaRPr lang="zh-TW" altLang="zh-TW" sz="1400" dirty="0"/>
          </a:p>
          <a:p>
            <a:r>
              <a:rPr lang="en-US" altLang="zh-TW" sz="1400" dirty="0"/>
              <a:t>35:            }</a:t>
            </a:r>
            <a:endParaRPr lang="zh-TW" altLang="zh-TW" sz="1400" dirty="0"/>
          </a:p>
          <a:p>
            <a:r>
              <a:rPr lang="en-US" altLang="zh-TW" sz="1400" dirty="0"/>
              <a:t>36:          });     </a:t>
            </a:r>
            <a:endParaRPr lang="zh-TW" altLang="zh-TW" sz="1400" dirty="0"/>
          </a:p>
          <a:p>
            <a:r>
              <a:rPr lang="en-US" altLang="zh-TW" sz="1400" dirty="0"/>
              <a:t>37:        }   </a:t>
            </a:r>
            <a:endParaRPr lang="zh-TW" altLang="zh-TW" sz="1400" dirty="0"/>
          </a:p>
          <a:p>
            <a:r>
              <a:rPr lang="en-US" altLang="zh-TW" sz="1400" dirty="0"/>
              <a:t>38:      }</a:t>
            </a:r>
            <a:endParaRPr lang="zh-TW" altLang="zh-TW" sz="1400" dirty="0"/>
          </a:p>
          <a:p>
            <a:r>
              <a:rPr lang="en-US" altLang="zh-TW" sz="1400" dirty="0"/>
              <a:t>39:    &lt;/script&gt; </a:t>
            </a:r>
            <a:endParaRPr lang="zh-TW" altLang="zh-TW" sz="1400" dirty="0"/>
          </a:p>
          <a:p>
            <a:r>
              <a:rPr lang="en-US" altLang="zh-TW" sz="1400" dirty="0"/>
              <a:t>40:  &lt;/head&gt;</a:t>
            </a:r>
            <a:endParaRPr lang="zh-TW" altLang="zh-TW" sz="1400" dirty="0"/>
          </a:p>
          <a:p>
            <a:r>
              <a:rPr lang="en-US" altLang="zh-TW" sz="1400" dirty="0"/>
              <a:t>41:  &lt;body </a:t>
            </a:r>
            <a:r>
              <a:rPr lang="en-US" altLang="zh-TW" sz="1400" b="1" dirty="0" err="1"/>
              <a:t>onload</a:t>
            </a:r>
            <a:r>
              <a:rPr lang="en-US" altLang="zh-TW" sz="1400" b="1" dirty="0"/>
              <a:t>="initialize()"</a:t>
            </a:r>
            <a:r>
              <a:rPr lang="en-US" altLang="zh-TW" sz="1400" dirty="0"/>
              <a:t>&gt;</a:t>
            </a:r>
            <a:endParaRPr lang="zh-TW" altLang="zh-TW" sz="1400" dirty="0"/>
          </a:p>
          <a:p>
            <a:r>
              <a:rPr lang="en-US" altLang="zh-TW" sz="1400" dirty="0"/>
              <a:t>42:    </a:t>
            </a:r>
            <a:r>
              <a:rPr lang="en-US" altLang="zh-TW" sz="1400" b="1" dirty="0"/>
              <a:t>&lt;input type="hidden" id="address" value="&lt;?</a:t>
            </a:r>
            <a:r>
              <a:rPr lang="en-US" altLang="zh-TW" sz="1400" b="1" dirty="0" err="1"/>
              <a:t>php</a:t>
            </a:r>
            <a:r>
              <a:rPr lang="en-US" altLang="zh-TW" sz="1400" b="1" dirty="0"/>
              <a:t> echo $_POST["farm"]; ?&gt;"&gt;</a:t>
            </a:r>
            <a:r>
              <a:rPr lang="en-US" altLang="zh-TW" sz="1400" dirty="0"/>
              <a:t> </a:t>
            </a:r>
            <a:endParaRPr lang="zh-TW" altLang="zh-TW" sz="1400" dirty="0"/>
          </a:p>
          <a:p>
            <a:r>
              <a:rPr lang="en-US" altLang="zh-TW" sz="1400" dirty="0"/>
              <a:t>43:    </a:t>
            </a:r>
            <a:r>
              <a:rPr lang="en-US" altLang="zh-TW" sz="1400" b="1" dirty="0"/>
              <a:t>&lt;div id="</a:t>
            </a:r>
            <a:r>
              <a:rPr lang="en-US" altLang="zh-TW" sz="1400" b="1" dirty="0" err="1"/>
              <a:t>map_canvas</a:t>
            </a:r>
            <a:r>
              <a:rPr lang="en-US" altLang="zh-TW" sz="1400" b="1" dirty="0"/>
              <a:t>" style="width:500px; height:500px;"&gt;&lt;/div&gt;</a:t>
            </a:r>
            <a:endParaRPr lang="zh-TW" altLang="zh-TW" sz="1400" dirty="0"/>
          </a:p>
          <a:p>
            <a:r>
              <a:rPr lang="en-US" altLang="zh-TW" sz="1400" dirty="0"/>
              <a:t>44:    &lt;a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farm.php</a:t>
            </a:r>
            <a:r>
              <a:rPr lang="en-US" altLang="zh-TW" sz="1400" dirty="0"/>
              <a:t>"&gt;</a:t>
            </a:r>
            <a:r>
              <a:rPr lang="zh-TW" altLang="zh-TW" sz="1400" dirty="0"/>
              <a:t>返回上一頁</a:t>
            </a:r>
            <a:r>
              <a:rPr lang="en-US" altLang="zh-TW" sz="1400" dirty="0"/>
              <a:t>&lt;/a&gt;</a:t>
            </a:r>
            <a:endParaRPr lang="zh-TW" altLang="zh-TW" sz="1400" dirty="0"/>
          </a:p>
          <a:p>
            <a:r>
              <a:rPr lang="en-US" altLang="zh-TW" sz="1400" dirty="0"/>
              <a:t>45:  &lt;/body&gt;</a:t>
            </a:r>
            <a:endParaRPr lang="zh-TW" altLang="zh-TW" sz="1400" dirty="0"/>
          </a:p>
          <a:p>
            <a:r>
              <a:rPr lang="en-US" altLang="zh-TW" sz="1400" dirty="0"/>
              <a:t>46:&lt;/html&gt;</a:t>
            </a:r>
            <a:endParaRPr lang="zh-TW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7802</TotalTime>
  <Words>331</Words>
  <Application>Microsoft Office PowerPoint</Application>
  <PresentationFormat>如螢幕大小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15 Google地圖應用網站</vt:lpstr>
      <vt:lpstr>15-1 認識Google API</vt:lpstr>
      <vt:lpstr>15-2 在網頁上加入Google Maps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894</cp:revision>
  <dcterms:created xsi:type="dcterms:W3CDTF">2011-06-02T11:36:30Z</dcterms:created>
  <dcterms:modified xsi:type="dcterms:W3CDTF">2017-01-18T08:23:01Z</dcterms:modified>
</cp:coreProperties>
</file>