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681" r:id="rId3"/>
    <p:sldId id="682" r:id="rId4"/>
    <p:sldId id="766" r:id="rId5"/>
    <p:sldId id="767" r:id="rId6"/>
    <p:sldId id="768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04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202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19</a:t>
            </a:r>
            <a:br>
              <a:rPr lang="en-US" altLang="zh-TW" dirty="0" smtClean="0"/>
            </a:br>
            <a:r>
              <a:rPr lang="zh-TW" altLang="zh-TW" dirty="0" smtClean="0"/>
              <a:t>會員管理系統</a:t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08920"/>
            <a:ext cx="6264696" cy="3240360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19-1</a:t>
            </a:r>
            <a:r>
              <a:rPr lang="en-US" altLang="zh-TW" dirty="0" smtClean="0">
                <a:hlinkClick r:id="rId3" action="ppaction://hlinksldjump"/>
              </a:rPr>
              <a:t>  </a:t>
            </a:r>
            <a:r>
              <a:rPr lang="zh-TW" altLang="zh-TW" dirty="0" smtClean="0">
                <a:hlinkClick r:id="rId3" action="ppaction://hlinksldjump"/>
              </a:rPr>
              <a:t>認識會員管理系統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19-2</a:t>
            </a:r>
            <a:r>
              <a:rPr lang="en-US" altLang="zh-TW" dirty="0" smtClean="0">
                <a:hlinkClick r:id="rId4" action="ppaction://hlinksldjump"/>
              </a:rPr>
              <a:t>  </a:t>
            </a:r>
            <a:r>
              <a:rPr lang="zh-TW" altLang="zh-TW" dirty="0" smtClean="0">
                <a:hlinkClick r:id="rId4" action="ppaction://hlinksldjump"/>
              </a:rPr>
              <a:t>組成網頁的檔案清單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19-3</a:t>
            </a:r>
            <a:r>
              <a:rPr lang="en-US" altLang="zh-TW" dirty="0" smtClean="0">
                <a:hlinkClick r:id="rId5" action="ppaction://hlinksldjump"/>
              </a:rPr>
              <a:t>  </a:t>
            </a:r>
            <a:r>
              <a:rPr lang="zh-TW" altLang="zh-TW" dirty="0" smtClean="0">
                <a:hlinkClick r:id="rId5" action="ppaction://hlinksldjump"/>
              </a:rPr>
              <a:t>網頁的執行流程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38188"/>
          </a:xfrm>
        </p:spPr>
        <p:txBody>
          <a:bodyPr/>
          <a:lstStyle/>
          <a:p>
            <a:r>
              <a:rPr lang="en-US" altLang="zh-TW" dirty="0" smtClean="0"/>
              <a:t>19-1 </a:t>
            </a:r>
            <a:r>
              <a:rPr lang="zh-TW" altLang="zh-TW" dirty="0" smtClean="0"/>
              <a:t>認識會員管理系統</a:t>
            </a:r>
            <a:endParaRPr lang="zh-TW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5034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會員管理系統也是網頁常見的功能之一，瀏覽者欲進入某個網站，必須先申請加入該網站的會員，加入會員通常是免費的</a:t>
            </a:r>
            <a:r>
              <a:rPr lang="zh-TW" altLang="en-US" dirty="0" smtClean="0"/>
              <a:t>。</a:t>
            </a:r>
            <a:r>
              <a:rPr lang="zh-TW" altLang="zh-TW" dirty="0" smtClean="0"/>
              <a:t>以下各圖是我們即將要製作的會員管理系統</a:t>
            </a:r>
            <a:r>
              <a:rPr lang="zh-TW" altLang="en-US" dirty="0" smtClean="0"/>
              <a:t>。</a:t>
            </a:r>
            <a:endParaRPr lang="zh-TW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4904"/>
            <a:ext cx="40005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38481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88774"/>
            <a:ext cx="384175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19-2 </a:t>
            </a:r>
            <a:r>
              <a:rPr lang="zh-TW" altLang="zh-TW" dirty="0" smtClean="0"/>
              <a:t>組成網頁的檔案清單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這個會員管理系統存放在隨書光碟的</a:t>
            </a:r>
            <a:r>
              <a:rPr lang="en-US" altLang="zh-TW" dirty="0" smtClean="0"/>
              <a:t> \samples\ch19\ </a:t>
            </a:r>
            <a:r>
              <a:rPr lang="zh-TW" altLang="zh-TW" dirty="0" smtClean="0"/>
              <a:t>資料夾，它總共用到如下檔案。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所有</a:t>
            </a:r>
            <a:r>
              <a:rPr lang="en-US" altLang="zh-TW" dirty="0" smtClean="0"/>
              <a:t>JPEG</a:t>
            </a:r>
            <a:r>
              <a:rPr lang="zh-TW" altLang="zh-TW" dirty="0" smtClean="0"/>
              <a:t>圖檔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index.htm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join.htm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addmember.php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checkpwd.php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main.php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modify.php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update.php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3888" y="2564904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delete.php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search_pwd.htm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search.php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  <a:p>
            <a:pPr marL="926100" lvl="1" indent="-34290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member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資料庫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19-3 </a:t>
            </a:r>
            <a:r>
              <a:rPr lang="zh-TW" altLang="zh-TW" dirty="0" smtClean="0"/>
              <a:t>網頁的執行流程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628650" y="1822450"/>
            <a:ext cx="5455518" cy="4846910"/>
            <a:chOff x="991" y="2870"/>
            <a:chExt cx="7958" cy="7290"/>
          </a:xfrm>
          <a:effectLst/>
        </p:grpSpPr>
        <p:sp>
          <p:nvSpPr>
            <p:cNvPr id="62467" name="AutoShape 3"/>
            <p:cNvSpPr>
              <a:spLocks noChangeArrowheads="1"/>
            </p:cNvSpPr>
            <p:nvPr/>
          </p:nvSpPr>
          <p:spPr bwMode="auto">
            <a:xfrm>
              <a:off x="6921" y="4111"/>
              <a:ext cx="1440" cy="96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main.php</a:t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會員專屬網頁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5925" y="4637"/>
              <a:ext cx="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5939" y="4157"/>
              <a:ext cx="991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帳號與密碼正確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263" y="460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2492" y="4128"/>
              <a:ext cx="1358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輸入帳號與密碼後按 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登入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 </a:t>
              </a:r>
              <a:endPara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72" name="AutoShape 8"/>
            <p:cNvSpPr>
              <a:spLocks noChangeArrowheads="1"/>
            </p:cNvSpPr>
            <p:nvPr/>
          </p:nvSpPr>
          <p:spPr bwMode="auto">
            <a:xfrm>
              <a:off x="4471" y="6799"/>
              <a:ext cx="1080" cy="1079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member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  <a:t/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資料庫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5132" y="5287"/>
              <a:ext cx="0" cy="1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 flipV="1">
              <a:off x="4849" y="5276"/>
              <a:ext cx="0" cy="1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3087" y="2870"/>
              <a:ext cx="38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顯示字串「帳號密碼錯誤，請查明後再登入」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 flipV="1">
              <a:off x="4994" y="3114"/>
              <a:ext cx="0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auto">
            <a:xfrm>
              <a:off x="5084" y="3394"/>
              <a:ext cx="1575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帳號與密碼錯誤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78" name="AutoShape 14"/>
            <p:cNvSpPr>
              <a:spLocks noChangeArrowheads="1"/>
            </p:cNvSpPr>
            <p:nvPr/>
          </p:nvSpPr>
          <p:spPr bwMode="auto">
            <a:xfrm>
              <a:off x="4063" y="3874"/>
              <a:ext cx="1857" cy="14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79" name="Text Box 15"/>
            <p:cNvSpPr txBox="1">
              <a:spLocks noChangeArrowheads="1"/>
            </p:cNvSpPr>
            <p:nvPr/>
          </p:nvSpPr>
          <p:spPr bwMode="auto">
            <a:xfrm>
              <a:off x="4255" y="4372"/>
              <a:ext cx="1440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checkpwd.php</a:t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密碼驗證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80" name="AutoShape 16"/>
            <p:cNvSpPr>
              <a:spLocks noChangeArrowheads="1"/>
            </p:cNvSpPr>
            <p:nvPr/>
          </p:nvSpPr>
          <p:spPr bwMode="auto">
            <a:xfrm>
              <a:off x="6090" y="5798"/>
              <a:ext cx="1339" cy="10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delete.php</a:t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刪除資料網頁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5999" y="5158"/>
              <a:ext cx="127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點取「刪除會員資料」超連結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82" name="AutoShape 18"/>
            <p:cNvSpPr>
              <a:spLocks noChangeArrowheads="1"/>
            </p:cNvSpPr>
            <p:nvPr/>
          </p:nvSpPr>
          <p:spPr bwMode="auto">
            <a:xfrm>
              <a:off x="7597" y="5789"/>
              <a:ext cx="1293" cy="10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modify.php</a:t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修改資料網頁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7725" y="5144"/>
              <a:ext cx="1218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點取「修改會員資料」超連結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V="1">
              <a:off x="7665" y="5092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 flipV="1">
              <a:off x="7694" y="6871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86" name="AutoShape 22"/>
            <p:cNvSpPr>
              <a:spLocks noChangeArrowheads="1"/>
            </p:cNvSpPr>
            <p:nvPr/>
          </p:nvSpPr>
          <p:spPr bwMode="auto">
            <a:xfrm>
              <a:off x="6907" y="7570"/>
              <a:ext cx="1440" cy="10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update.php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  <a:t/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更新資料網頁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2059" y="6793"/>
              <a:ext cx="1239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輸入資料後按 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加入會員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</a:t>
              </a:r>
              <a:endPara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 flipV="1">
              <a:off x="5282" y="7914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5286" y="8194"/>
              <a:ext cx="16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5155" y="8194"/>
              <a:ext cx="17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將資料更新到資料庫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91" name="AutoShape 27"/>
            <p:cNvSpPr>
              <a:spLocks noChangeArrowheads="1"/>
            </p:cNvSpPr>
            <p:nvPr/>
          </p:nvSpPr>
          <p:spPr bwMode="auto">
            <a:xfrm>
              <a:off x="1512" y="5674"/>
              <a:ext cx="1577" cy="10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join.htm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  <a:t/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加入會員網頁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92" name="AutoShape 28"/>
            <p:cNvSpPr>
              <a:spLocks noChangeArrowheads="1"/>
            </p:cNvSpPr>
            <p:nvPr/>
          </p:nvSpPr>
          <p:spPr bwMode="auto">
            <a:xfrm>
              <a:off x="1090" y="8914"/>
              <a:ext cx="1393" cy="10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search_pwd.htm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  <a:t/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查詢密碼網頁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>
              <a:off x="1349" y="4998"/>
              <a:ext cx="0" cy="3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2009" y="5078"/>
              <a:ext cx="0" cy="5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95" name="AutoShape 31"/>
            <p:cNvSpPr>
              <a:spLocks noChangeArrowheads="1"/>
            </p:cNvSpPr>
            <p:nvPr/>
          </p:nvSpPr>
          <p:spPr bwMode="auto">
            <a:xfrm>
              <a:off x="1512" y="7363"/>
              <a:ext cx="1577" cy="10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addmember.php</a:t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新增資料網頁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96" name="AutoShape 32"/>
            <p:cNvSpPr>
              <a:spLocks noChangeArrowheads="1"/>
            </p:cNvSpPr>
            <p:nvPr/>
          </p:nvSpPr>
          <p:spPr bwMode="auto">
            <a:xfrm>
              <a:off x="4349" y="8914"/>
              <a:ext cx="1468" cy="10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3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search.php</a:t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處理查詢網頁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2056" y="5205"/>
              <a:ext cx="21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點取「加入會員」超連結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>
              <a:off x="2009" y="6768"/>
              <a:ext cx="0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499" name="Line 35"/>
            <p:cNvSpPr>
              <a:spLocks noChangeShapeType="1"/>
            </p:cNvSpPr>
            <p:nvPr/>
          </p:nvSpPr>
          <p:spPr bwMode="auto">
            <a:xfrm>
              <a:off x="3089" y="8191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 flipV="1">
              <a:off x="4709" y="7914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 flipV="1">
              <a:off x="4991" y="7906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02" name="Text Box 38"/>
            <p:cNvSpPr txBox="1">
              <a:spLocks noChangeArrowheads="1"/>
            </p:cNvSpPr>
            <p:nvPr/>
          </p:nvSpPr>
          <p:spPr bwMode="auto">
            <a:xfrm>
              <a:off x="3087" y="8194"/>
              <a:ext cx="162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將資料寫入資料庫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>
              <a:off x="2498" y="9454"/>
              <a:ext cx="18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04" name="Text Box 40"/>
            <p:cNvSpPr txBox="1">
              <a:spLocks noChangeArrowheads="1"/>
            </p:cNvSpPr>
            <p:nvPr/>
          </p:nvSpPr>
          <p:spPr bwMode="auto">
            <a:xfrm>
              <a:off x="2573" y="9490"/>
              <a:ext cx="1652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輸入帳號、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E-mail</a:t>
              </a: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及顯示方式，然後按 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查詢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</a:t>
              </a:r>
              <a:endPara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05" name="Text Box 41"/>
            <p:cNvSpPr txBox="1">
              <a:spLocks noChangeArrowheads="1"/>
            </p:cNvSpPr>
            <p:nvPr/>
          </p:nvSpPr>
          <p:spPr bwMode="auto">
            <a:xfrm>
              <a:off x="7493" y="9546"/>
              <a:ext cx="1169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寄出密碼通知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>
              <a:off x="5843" y="9658"/>
              <a:ext cx="1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07" name="Text Box 43"/>
            <p:cNvSpPr txBox="1">
              <a:spLocks noChangeArrowheads="1"/>
            </p:cNvSpPr>
            <p:nvPr/>
          </p:nvSpPr>
          <p:spPr bwMode="auto">
            <a:xfrm>
              <a:off x="5843" y="8992"/>
              <a:ext cx="142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選擇網頁顯示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5817" y="9672"/>
              <a:ext cx="145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選擇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E-mail</a:t>
              </a: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通知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>
              <a:off x="5843" y="9260"/>
              <a:ext cx="1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10" name="Text Box 46"/>
            <p:cNvSpPr txBox="1">
              <a:spLocks noChangeArrowheads="1"/>
            </p:cNvSpPr>
            <p:nvPr/>
          </p:nvSpPr>
          <p:spPr bwMode="auto">
            <a:xfrm>
              <a:off x="7493" y="9034"/>
              <a:ext cx="1264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以網頁顯示帳號與密碼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11" name="Text Box 47"/>
            <p:cNvSpPr txBox="1">
              <a:spLocks noChangeArrowheads="1"/>
            </p:cNvSpPr>
            <p:nvPr/>
          </p:nvSpPr>
          <p:spPr bwMode="auto">
            <a:xfrm>
              <a:off x="7781" y="6956"/>
              <a:ext cx="1168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輸入資料後按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修改資料</a:t>
              </a: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</a:t>
              </a:r>
              <a:endPara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 flipV="1">
              <a:off x="7340" y="5092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13" name="Line 49"/>
            <p:cNvSpPr>
              <a:spLocks noChangeShapeType="1"/>
            </p:cNvSpPr>
            <p:nvPr/>
          </p:nvSpPr>
          <p:spPr bwMode="auto">
            <a:xfrm flipH="1">
              <a:off x="5575" y="7540"/>
              <a:ext cx="11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14" name="Line 50"/>
            <p:cNvSpPr>
              <a:spLocks noChangeShapeType="1"/>
            </p:cNvSpPr>
            <p:nvPr/>
          </p:nvSpPr>
          <p:spPr bwMode="auto">
            <a:xfrm flipV="1">
              <a:off x="6765" y="6878"/>
              <a:ext cx="0" cy="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000"/>
            </a:p>
          </p:txBody>
        </p:sp>
        <p:sp>
          <p:nvSpPr>
            <p:cNvPr id="62515" name="Text Box 51"/>
            <p:cNvSpPr txBox="1">
              <a:spLocks noChangeArrowheads="1"/>
            </p:cNvSpPr>
            <p:nvPr/>
          </p:nvSpPr>
          <p:spPr bwMode="auto">
            <a:xfrm>
              <a:off x="5987" y="6976"/>
              <a:ext cx="785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刪除資料庫的資料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16" name="Text Box 52"/>
            <p:cNvSpPr txBox="1">
              <a:spLocks noChangeArrowheads="1"/>
            </p:cNvSpPr>
            <p:nvPr/>
          </p:nvSpPr>
          <p:spPr bwMode="auto">
            <a:xfrm>
              <a:off x="5155" y="5294"/>
              <a:ext cx="259" cy="1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讀取資料庫的資料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17" name="Text Box 53"/>
            <p:cNvSpPr txBox="1">
              <a:spLocks noChangeArrowheads="1"/>
            </p:cNvSpPr>
            <p:nvPr/>
          </p:nvSpPr>
          <p:spPr bwMode="auto">
            <a:xfrm>
              <a:off x="4374" y="5294"/>
              <a:ext cx="434" cy="1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送回讀取結果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18" name="AutoShape 54"/>
            <p:cNvSpPr>
              <a:spLocks noChangeArrowheads="1"/>
            </p:cNvSpPr>
            <p:nvPr/>
          </p:nvSpPr>
          <p:spPr bwMode="auto">
            <a:xfrm>
              <a:off x="1067" y="4103"/>
              <a:ext cx="1196" cy="97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index.htm</a:t>
              </a:r>
              <a:br>
                <a:rPr kumimoji="1" lang="en-US" altLang="zh-TW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首頁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19" name="Text Box 55"/>
            <p:cNvSpPr txBox="1">
              <a:spLocks noChangeArrowheads="1"/>
            </p:cNvSpPr>
            <p:nvPr/>
          </p:nvSpPr>
          <p:spPr bwMode="auto">
            <a:xfrm>
              <a:off x="991" y="5092"/>
              <a:ext cx="319" cy="3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點取「查詢密碼」超連結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520" name="Text Box 56"/>
            <p:cNvSpPr txBox="1">
              <a:spLocks noChangeArrowheads="1"/>
            </p:cNvSpPr>
            <p:nvPr/>
          </p:nvSpPr>
          <p:spPr bwMode="auto">
            <a:xfrm>
              <a:off x="2978" y="8531"/>
              <a:ext cx="194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查詢使用者帳號與密碼</a:t>
              </a:r>
              <a:endParaRPr kumimoji="1" 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228</Words>
  <Application>Microsoft Office PowerPoint</Application>
  <PresentationFormat>如螢幕大小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Arial Unicode MS</vt:lpstr>
      <vt:lpstr>華康黑體 Std W5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     19 會員管理系統 </vt:lpstr>
      <vt:lpstr>19-1 認識會員管理系統</vt:lpstr>
      <vt:lpstr>PowerPoint 簡報</vt:lpstr>
      <vt:lpstr>19-2 組成網頁的檔案清單</vt:lpstr>
      <vt:lpstr>19-3 網頁的執行流程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900</cp:revision>
  <dcterms:created xsi:type="dcterms:W3CDTF">2011-06-02T11:36:30Z</dcterms:created>
  <dcterms:modified xsi:type="dcterms:W3CDTF">2017-01-18T08:25:31Z</dcterms:modified>
</cp:coreProperties>
</file>