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681" r:id="rId3"/>
    <p:sldId id="682" r:id="rId4"/>
    <p:sldId id="767" r:id="rId5"/>
    <p:sldId id="768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82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934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20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zh-TW" dirty="0" smtClean="0"/>
              <a:t>線上投票系統</a:t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852936"/>
            <a:ext cx="6264696" cy="3096344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20-1</a:t>
            </a:r>
            <a:r>
              <a:rPr lang="en-US" altLang="zh-TW" dirty="0" smtClean="0">
                <a:hlinkClick r:id="rId3" action="ppaction://hlinksldjump"/>
              </a:rPr>
              <a:t>  </a:t>
            </a:r>
            <a:r>
              <a:rPr lang="zh-TW" altLang="zh-TW" dirty="0" smtClean="0">
                <a:hlinkClick r:id="rId3" action="ppaction://hlinksldjump"/>
              </a:rPr>
              <a:t>認識線上投票系統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20-2</a:t>
            </a:r>
            <a:r>
              <a:rPr lang="en-US" altLang="zh-TW" dirty="0" smtClean="0">
                <a:hlinkClick r:id="rId4" action="ppaction://hlinksldjump"/>
              </a:rPr>
              <a:t>  </a:t>
            </a:r>
            <a:r>
              <a:rPr lang="zh-TW" altLang="zh-TW" dirty="0" smtClean="0">
                <a:hlinkClick r:id="rId4" action="ppaction://hlinksldjump"/>
              </a:rPr>
              <a:t>組成網頁的檔案清單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20-3</a:t>
            </a:r>
            <a:r>
              <a:rPr lang="en-US" altLang="zh-TW" dirty="0" smtClean="0">
                <a:hlinkClick r:id="rId5" action="ppaction://hlinksldjump"/>
              </a:rPr>
              <a:t>  </a:t>
            </a:r>
            <a:r>
              <a:rPr lang="zh-TW" altLang="zh-TW" dirty="0" smtClean="0">
                <a:hlinkClick r:id="rId5" action="ppaction://hlinksldjump"/>
              </a:rPr>
              <a:t>網頁的執行流程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r>
              <a:rPr lang="en-US" altLang="zh-TW" dirty="0" smtClean="0"/>
              <a:t>20-1 </a:t>
            </a:r>
            <a:r>
              <a:rPr lang="zh-TW" altLang="zh-TW" dirty="0" smtClean="0"/>
              <a:t>認識線上投票系統</a:t>
            </a:r>
            <a:endParaRPr lang="zh-TW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下</a:t>
            </a:r>
            <a:r>
              <a:rPr lang="zh-TW" altLang="zh-TW" dirty="0" smtClean="0"/>
              <a:t>圖是</a:t>
            </a:r>
            <a:r>
              <a:rPr lang="zh-TW" altLang="en-US" dirty="0" smtClean="0"/>
              <a:t>本章所</a:t>
            </a:r>
            <a:r>
              <a:rPr lang="zh-TW" altLang="zh-TW" dirty="0" smtClean="0"/>
              <a:t>要製作的線上投票系統</a:t>
            </a:r>
            <a:r>
              <a:rPr lang="zh-TW" altLang="en-US" dirty="0" smtClean="0"/>
              <a:t>。</a:t>
            </a:r>
            <a:endParaRPr lang="zh-TW" altLang="zh-TW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28393" y="4509120"/>
            <a:ext cx="1115615" cy="43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14400" rIns="3600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914400" rtl="0" eaLnBrk="1" fontAlgn="base" latinLnBrk="0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圖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(</a:t>
            </a: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一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)</a:t>
            </a:r>
            <a:endParaRPr kumimoji="1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821070" y="3904593"/>
            <a:ext cx="1224135" cy="36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14400" rIns="3600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914400" rtl="0" eaLnBrk="1" fontAlgn="base" latinLnBrk="0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圖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(</a:t>
            </a: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二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)</a:t>
            </a:r>
            <a:endParaRPr kumimoji="1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821070" y="6282041"/>
            <a:ext cx="1224135" cy="36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14400" rIns="3600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914400" rtl="0" eaLnBrk="1" fontAlgn="base" latinLnBrk="0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圖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(</a:t>
            </a:r>
            <a:r>
              <a: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三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華康黑體 Std W5" charset="-120"/>
                <a:cs typeface="新細明體" pitchFamily="18" charset="-120"/>
              </a:rPr>
              <a:t>)</a:t>
            </a:r>
            <a:endParaRPr kumimoji="1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3419475" cy="2308860"/>
          </a:xfrm>
          <a:prstGeom prst="rect">
            <a:avLst/>
          </a:prstGeom>
        </p:spPr>
      </p:pic>
      <p:pic>
        <p:nvPicPr>
          <p:cNvPr id="15" name="圖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896941" y="1412776"/>
            <a:ext cx="3419475" cy="2634615"/>
          </a:xfrm>
          <a:prstGeom prst="rect">
            <a:avLst/>
          </a:prstGeom>
        </p:spPr>
      </p:pic>
      <p:pic>
        <p:nvPicPr>
          <p:cNvPr id="16" name="圖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896941" y="4213789"/>
            <a:ext cx="3419475" cy="224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20-2 </a:t>
            </a:r>
            <a:r>
              <a:rPr lang="zh-TW" altLang="zh-TW" dirty="0" smtClean="0"/>
              <a:t>組成網頁的檔案清單</a:t>
            </a:r>
            <a:endParaRPr lang="zh-TW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這個線上投票系統存放在隨書光碟的</a:t>
            </a:r>
            <a:r>
              <a:rPr lang="en-US" altLang="zh-TW" dirty="0" smtClean="0"/>
              <a:t> \samples\ch20\ </a:t>
            </a:r>
            <a:r>
              <a:rPr lang="zh-TW" altLang="zh-TW" dirty="0" smtClean="0"/>
              <a:t>資料夾，它總共用到如下檔案。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4</a:t>
            </a:r>
            <a:r>
              <a:rPr lang="zh-TW" altLang="zh-TW" dirty="0" smtClean="0"/>
              <a:t>個</a:t>
            </a:r>
            <a:r>
              <a:rPr lang="en-US" altLang="zh-TW" dirty="0" smtClean="0"/>
              <a:t>JPEG</a:t>
            </a:r>
            <a:r>
              <a:rPr lang="zh-TW" altLang="zh-TW" dirty="0" smtClean="0"/>
              <a:t>圖檔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index.php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recommend.htm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recommend.php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result.php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vote.php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vote</a:t>
            </a:r>
            <a:r>
              <a:rPr lang="zh-TW" altLang="zh-TW" dirty="0" smtClean="0"/>
              <a:t>資料庫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20-3 </a:t>
            </a:r>
            <a:r>
              <a:rPr lang="zh-TW" altLang="zh-TW" dirty="0" smtClean="0"/>
              <a:t>網頁的執行流程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2521" name="Group 149"/>
          <p:cNvGrpSpPr>
            <a:grpSpLocks/>
          </p:cNvGrpSpPr>
          <p:nvPr/>
        </p:nvGrpSpPr>
        <p:grpSpPr bwMode="auto">
          <a:xfrm>
            <a:off x="755576" y="1988840"/>
            <a:ext cx="6912768" cy="4104456"/>
            <a:chOff x="1200" y="7661"/>
            <a:chExt cx="7358" cy="4163"/>
          </a:xfrm>
          <a:effectLst/>
        </p:grpSpPr>
        <p:sp>
          <p:nvSpPr>
            <p:cNvPr id="34" name="AutoShape 110"/>
            <p:cNvSpPr>
              <a:spLocks noChangeArrowheads="1"/>
            </p:cNvSpPr>
            <p:nvPr/>
          </p:nvSpPr>
          <p:spPr bwMode="auto">
            <a:xfrm>
              <a:off x="7118" y="7963"/>
              <a:ext cx="1440" cy="96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vote.php</a:t>
              </a:r>
              <a:b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處理投票程式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5" name="Line 111"/>
            <p:cNvSpPr>
              <a:spLocks noChangeShapeType="1"/>
            </p:cNvSpPr>
            <p:nvPr/>
          </p:nvSpPr>
          <p:spPr bwMode="auto">
            <a:xfrm>
              <a:off x="6020" y="849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36" name="Text Box 112"/>
            <p:cNvSpPr txBox="1">
              <a:spLocks noChangeArrowheads="1"/>
            </p:cNvSpPr>
            <p:nvPr/>
          </p:nvSpPr>
          <p:spPr bwMode="auto">
            <a:xfrm>
              <a:off x="6038" y="8226"/>
              <a:ext cx="106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資料完整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7" name="AutoShape 113"/>
            <p:cNvSpPr>
              <a:spLocks noChangeArrowheads="1"/>
            </p:cNvSpPr>
            <p:nvPr/>
          </p:nvSpPr>
          <p:spPr bwMode="auto">
            <a:xfrm>
              <a:off x="4598" y="7915"/>
              <a:ext cx="1440" cy="10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資料是否完整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8" name="Line 114"/>
            <p:cNvSpPr>
              <a:spLocks noChangeShapeType="1"/>
            </p:cNvSpPr>
            <p:nvPr/>
          </p:nvSpPr>
          <p:spPr bwMode="auto">
            <a:xfrm>
              <a:off x="2599" y="8454"/>
              <a:ext cx="19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39" name="Text Box 115"/>
            <p:cNvSpPr txBox="1">
              <a:spLocks noChangeArrowheads="1"/>
            </p:cNvSpPr>
            <p:nvPr/>
          </p:nvSpPr>
          <p:spPr bwMode="auto">
            <a:xfrm>
              <a:off x="2586" y="8182"/>
              <a:ext cx="20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選擇候選人後按 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投票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</a:t>
              </a:r>
              <a:endParaRPr kumimoji="1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40" name="Line 116"/>
            <p:cNvSpPr>
              <a:spLocks noChangeShapeType="1"/>
            </p:cNvSpPr>
            <p:nvPr/>
          </p:nvSpPr>
          <p:spPr bwMode="auto">
            <a:xfrm>
              <a:off x="5318" y="8995"/>
              <a:ext cx="0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41" name="Line 117"/>
            <p:cNvSpPr>
              <a:spLocks noChangeShapeType="1"/>
            </p:cNvSpPr>
            <p:nvPr/>
          </p:nvSpPr>
          <p:spPr bwMode="auto">
            <a:xfrm flipH="1">
              <a:off x="2438" y="9296"/>
              <a:ext cx="2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42" name="Line 118"/>
            <p:cNvSpPr>
              <a:spLocks noChangeShapeType="1"/>
            </p:cNvSpPr>
            <p:nvPr/>
          </p:nvSpPr>
          <p:spPr bwMode="auto">
            <a:xfrm flipV="1">
              <a:off x="2438" y="8873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43" name="Text Box 119"/>
            <p:cNvSpPr txBox="1">
              <a:spLocks noChangeArrowheads="1"/>
            </p:cNvSpPr>
            <p:nvPr/>
          </p:nvSpPr>
          <p:spPr bwMode="auto">
            <a:xfrm>
              <a:off x="2438" y="9046"/>
              <a:ext cx="287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資料不完整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44" name="Text Box 120"/>
            <p:cNvSpPr txBox="1">
              <a:spLocks noChangeArrowheads="1"/>
            </p:cNvSpPr>
            <p:nvPr/>
          </p:nvSpPr>
          <p:spPr bwMode="auto">
            <a:xfrm>
              <a:off x="4581" y="7661"/>
              <a:ext cx="166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check_data() </a:t>
              </a: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函式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45" name="AutoShape 121"/>
            <p:cNvSpPr>
              <a:spLocks noChangeArrowheads="1"/>
            </p:cNvSpPr>
            <p:nvPr/>
          </p:nvSpPr>
          <p:spPr bwMode="auto">
            <a:xfrm>
              <a:off x="5318" y="9466"/>
              <a:ext cx="1080" cy="1079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538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vote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  <a:t/>
              </a:r>
              <a:b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資料庫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46" name="Line 122"/>
            <p:cNvSpPr>
              <a:spLocks noChangeShapeType="1"/>
            </p:cNvSpPr>
            <p:nvPr/>
          </p:nvSpPr>
          <p:spPr bwMode="auto">
            <a:xfrm>
              <a:off x="2258" y="8876"/>
              <a:ext cx="0" cy="1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47" name="AutoShape 123"/>
            <p:cNvSpPr>
              <a:spLocks noChangeArrowheads="1"/>
            </p:cNvSpPr>
            <p:nvPr/>
          </p:nvSpPr>
          <p:spPr bwMode="auto">
            <a:xfrm>
              <a:off x="7118" y="10966"/>
              <a:ext cx="1440" cy="85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9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result.php</a:t>
              </a:r>
              <a:b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顯示結果網頁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48" name="Line 124"/>
            <p:cNvSpPr>
              <a:spLocks noChangeShapeType="1"/>
            </p:cNvSpPr>
            <p:nvPr/>
          </p:nvSpPr>
          <p:spPr bwMode="auto">
            <a:xfrm>
              <a:off x="1535" y="8876"/>
              <a:ext cx="0" cy="28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49" name="Line 125"/>
            <p:cNvSpPr>
              <a:spLocks noChangeShapeType="1"/>
            </p:cNvSpPr>
            <p:nvPr/>
          </p:nvSpPr>
          <p:spPr bwMode="auto">
            <a:xfrm>
              <a:off x="1538" y="11688"/>
              <a:ext cx="5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>
              <a:off x="3717" y="10101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1" name="Text Box 75"/>
            <p:cNvSpPr txBox="1">
              <a:spLocks noChangeArrowheads="1"/>
            </p:cNvSpPr>
            <p:nvPr/>
          </p:nvSpPr>
          <p:spPr bwMode="auto">
            <a:xfrm>
              <a:off x="4029" y="10422"/>
              <a:ext cx="14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將候選人資料寫入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vote</a:t>
              </a: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資料庫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7838" y="8939"/>
              <a:ext cx="0" cy="19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3" name="Line 129"/>
            <p:cNvSpPr>
              <a:spLocks noChangeShapeType="1"/>
            </p:cNvSpPr>
            <p:nvPr/>
          </p:nvSpPr>
          <p:spPr bwMode="auto">
            <a:xfrm flipH="1">
              <a:off x="6398" y="1013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4" name="Line 130"/>
            <p:cNvSpPr>
              <a:spLocks noChangeShapeType="1"/>
            </p:cNvSpPr>
            <p:nvPr/>
          </p:nvSpPr>
          <p:spPr bwMode="auto">
            <a:xfrm flipV="1">
              <a:off x="7478" y="8940"/>
              <a:ext cx="0" cy="1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5" name="Text Box 131"/>
            <p:cNvSpPr txBox="1">
              <a:spLocks noChangeArrowheads="1"/>
            </p:cNvSpPr>
            <p:nvPr/>
          </p:nvSpPr>
          <p:spPr bwMode="auto">
            <a:xfrm>
              <a:off x="6980" y="9046"/>
              <a:ext cx="479" cy="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將候選人得票數加１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56" name="Line 132"/>
            <p:cNvSpPr>
              <a:spLocks noChangeShapeType="1"/>
            </p:cNvSpPr>
            <p:nvPr/>
          </p:nvSpPr>
          <p:spPr bwMode="auto">
            <a:xfrm flipV="1">
              <a:off x="5678" y="10544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7" name="Line 133"/>
            <p:cNvSpPr>
              <a:spLocks noChangeShapeType="1"/>
            </p:cNvSpPr>
            <p:nvPr/>
          </p:nvSpPr>
          <p:spPr bwMode="auto">
            <a:xfrm>
              <a:off x="5678" y="1150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8" name="Line 134"/>
            <p:cNvSpPr>
              <a:spLocks noChangeShapeType="1"/>
            </p:cNvSpPr>
            <p:nvPr/>
          </p:nvSpPr>
          <p:spPr bwMode="auto">
            <a:xfrm>
              <a:off x="6038" y="1114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59" name="Line 135"/>
            <p:cNvSpPr>
              <a:spLocks noChangeShapeType="1"/>
            </p:cNvSpPr>
            <p:nvPr/>
          </p:nvSpPr>
          <p:spPr bwMode="auto">
            <a:xfrm flipV="1">
              <a:off x="6038" y="10576"/>
              <a:ext cx="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61" name="Text Box 136"/>
            <p:cNvSpPr txBox="1">
              <a:spLocks noChangeArrowheads="1"/>
            </p:cNvSpPr>
            <p:nvPr/>
          </p:nvSpPr>
          <p:spPr bwMode="auto">
            <a:xfrm>
              <a:off x="5678" y="11253"/>
              <a:ext cx="142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讀取資料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2" name="Text Box 137"/>
            <p:cNvSpPr txBox="1">
              <a:spLocks noChangeArrowheads="1"/>
            </p:cNvSpPr>
            <p:nvPr/>
          </p:nvSpPr>
          <p:spPr bwMode="auto">
            <a:xfrm>
              <a:off x="6038" y="10902"/>
              <a:ext cx="9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傳回資料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63" name="Text Box 138"/>
            <p:cNvSpPr txBox="1">
              <a:spLocks noChangeArrowheads="1"/>
            </p:cNvSpPr>
            <p:nvPr/>
          </p:nvSpPr>
          <p:spPr bwMode="auto">
            <a:xfrm>
              <a:off x="1940" y="8953"/>
              <a:ext cx="272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按 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推薦候選人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</a:t>
              </a:r>
              <a:endParaRPr kumimoji="1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6" name="Text Box 139"/>
            <p:cNvSpPr txBox="1">
              <a:spLocks noChangeArrowheads="1"/>
            </p:cNvSpPr>
            <p:nvPr/>
          </p:nvSpPr>
          <p:spPr bwMode="auto">
            <a:xfrm>
              <a:off x="1200" y="8876"/>
              <a:ext cx="277" cy="2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按 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觀看投票結果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</a:t>
              </a:r>
              <a:endParaRPr kumimoji="1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7" name="AutoShape 140"/>
            <p:cNvSpPr>
              <a:spLocks noChangeArrowheads="1"/>
            </p:cNvSpPr>
            <p:nvPr/>
          </p:nvSpPr>
          <p:spPr bwMode="auto">
            <a:xfrm>
              <a:off x="1326" y="7914"/>
              <a:ext cx="1260" cy="95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index.php</a:t>
              </a:r>
              <a:b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首頁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8" name="AutoShape 141"/>
            <p:cNvSpPr>
              <a:spLocks noChangeArrowheads="1"/>
            </p:cNvSpPr>
            <p:nvPr/>
          </p:nvSpPr>
          <p:spPr bwMode="auto">
            <a:xfrm>
              <a:off x="3047" y="9555"/>
              <a:ext cx="1638" cy="82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9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recommend.php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  <a:t/>
              </a:r>
              <a:b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後端處理程式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9" name="Line 142"/>
            <p:cNvSpPr>
              <a:spLocks noChangeShapeType="1"/>
            </p:cNvSpPr>
            <p:nvPr/>
          </p:nvSpPr>
          <p:spPr bwMode="auto">
            <a:xfrm>
              <a:off x="2685" y="1011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100" name="Line 143"/>
            <p:cNvSpPr>
              <a:spLocks noChangeShapeType="1"/>
            </p:cNvSpPr>
            <p:nvPr/>
          </p:nvSpPr>
          <p:spPr bwMode="auto">
            <a:xfrm>
              <a:off x="2685" y="10113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/>
            </a:p>
          </p:txBody>
        </p:sp>
        <p:sp>
          <p:nvSpPr>
            <p:cNvPr id="101" name="AutoShape 144"/>
            <p:cNvSpPr>
              <a:spLocks noChangeArrowheads="1"/>
            </p:cNvSpPr>
            <p:nvPr/>
          </p:nvSpPr>
          <p:spPr bwMode="auto">
            <a:xfrm>
              <a:off x="1898" y="10640"/>
              <a:ext cx="1638" cy="82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ts val="9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recommend.htm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  <a:t/>
              </a:r>
              <a:b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華康黑體 Std W5" charset="-120"/>
                  <a:cs typeface="新細明體" pitchFamily="18" charset="-120"/>
                </a:rPr>
              </a:b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推薦候選人網頁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" name="Text Box 145"/>
            <p:cNvSpPr txBox="1">
              <a:spLocks noChangeArrowheads="1"/>
            </p:cNvSpPr>
            <p:nvPr/>
          </p:nvSpPr>
          <p:spPr bwMode="auto">
            <a:xfrm>
              <a:off x="2408" y="9776"/>
              <a:ext cx="243" cy="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med"/>
            </a:ln>
          </p:spPr>
          <p:txBody>
            <a:bodyPr vert="eaVert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按 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[</a:t>
              </a: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確定</a:t>
              </a: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]</a:t>
              </a:r>
              <a:endParaRPr kumimoji="1" lang="zh-TW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7656</TotalTime>
  <Words>118</Words>
  <Application>Microsoft Office PowerPoint</Application>
  <PresentationFormat>如螢幕大小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Arial Unicode MS</vt:lpstr>
      <vt:lpstr>華康黑體 Std W5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     20  線上投票系統 </vt:lpstr>
      <vt:lpstr>20-1 認識線上投票系統</vt:lpstr>
      <vt:lpstr>20-2 組成網頁的檔案清單</vt:lpstr>
      <vt:lpstr>20-3 網頁的執行流程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901</cp:revision>
  <dcterms:created xsi:type="dcterms:W3CDTF">2011-06-02T11:36:30Z</dcterms:created>
  <dcterms:modified xsi:type="dcterms:W3CDTF">2017-01-18T08:26:20Z</dcterms:modified>
</cp:coreProperties>
</file>