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681" r:id="rId3"/>
    <p:sldId id="682" r:id="rId4"/>
    <p:sldId id="769" r:id="rId5"/>
    <p:sldId id="767" r:id="rId6"/>
    <p:sldId id="768" r:id="rId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4" autoAdjust="0"/>
    <p:restoredTop sz="95982" autoAdjust="0"/>
  </p:normalViewPr>
  <p:slideViewPr>
    <p:cSldViewPr>
      <p:cViewPr varScale="1">
        <p:scale>
          <a:sx n="84" d="100"/>
          <a:sy n="84" d="100"/>
        </p:scale>
        <p:origin x="59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795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472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34C59-4022-45DF-BF89-F86D0EFC54DB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0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264" y="548680"/>
            <a:ext cx="6229200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555776" y="2348880"/>
            <a:ext cx="6264696" cy="360040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44" r:id="rId10"/>
    <p:sldLayoutId id="2147484734" r:id="rId11"/>
    <p:sldLayoutId id="2147484735" r:id="rId12"/>
    <p:sldLayoutId id="2147484736" r:id="rId13"/>
    <p:sldLayoutId id="2147484737" r:id="rId14"/>
    <p:sldLayoutId id="2147484738" r:id="rId15"/>
    <p:sldLayoutId id="2147484739" r:id="rId16"/>
    <p:sldLayoutId id="2147484740" r:id="rId17"/>
    <p:sldLayoutId id="2147484741" r:id="rId18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704856" cy="1584176"/>
          </a:xfrm>
        </p:spPr>
        <p:txBody>
          <a:bodyPr/>
          <a:lstStyle/>
          <a:p>
            <a:r>
              <a:rPr lang="en-US" altLang="zh-TW" dirty="0" smtClean="0"/>
              <a:t>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21</a:t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zh-TW" altLang="zh-TW" dirty="0" smtClean="0"/>
              <a:t>購物車</a:t>
            </a:r>
            <a:br>
              <a:rPr lang="zh-TW" altLang="zh-TW" dirty="0" smtClean="0"/>
            </a:br>
            <a:r>
              <a:rPr lang="zh-TW" altLang="zh-TW" dirty="0" smtClean="0"/>
              <a:t/>
            </a:r>
            <a:br>
              <a:rPr lang="zh-TW" altLang="zh-TW" dirty="0" smtClean="0"/>
            </a:br>
            <a:endParaRPr lang="zh-TW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>
          <a:xfrm>
            <a:off x="2555776" y="2924944"/>
            <a:ext cx="6264696" cy="3024336"/>
          </a:xfrm>
        </p:spPr>
        <p:txBody>
          <a:bodyPr/>
          <a:lstStyle/>
          <a:p>
            <a:r>
              <a:rPr lang="en-US" altLang="zh-TW" i="1" dirty="0" smtClean="0">
                <a:hlinkClick r:id="rId3" action="ppaction://hlinksldjump"/>
              </a:rPr>
              <a:t>21-1</a:t>
            </a:r>
            <a:r>
              <a:rPr lang="en-US" altLang="zh-TW" dirty="0" smtClean="0">
                <a:hlinkClick r:id="rId3" action="ppaction://hlinksldjump"/>
              </a:rPr>
              <a:t>  </a:t>
            </a:r>
            <a:r>
              <a:rPr lang="zh-TW" altLang="zh-TW" dirty="0" smtClean="0">
                <a:hlinkClick r:id="rId3" action="ppaction://hlinksldjump"/>
              </a:rPr>
              <a:t>認識購物車</a:t>
            </a:r>
            <a:endParaRPr lang="zh-TW" altLang="zh-TW" dirty="0" smtClean="0"/>
          </a:p>
          <a:p>
            <a:r>
              <a:rPr lang="en-US" altLang="zh-TW" i="1" dirty="0" smtClean="0">
                <a:hlinkClick r:id="rId4" action="ppaction://hlinksldjump"/>
              </a:rPr>
              <a:t>21-2</a:t>
            </a:r>
            <a:r>
              <a:rPr lang="en-US" altLang="zh-TW" dirty="0" smtClean="0">
                <a:hlinkClick r:id="rId4" action="ppaction://hlinksldjump"/>
              </a:rPr>
              <a:t>  </a:t>
            </a:r>
            <a:r>
              <a:rPr lang="zh-TW" altLang="zh-TW" dirty="0" smtClean="0">
                <a:hlinkClick r:id="rId4" action="ppaction://hlinksldjump"/>
              </a:rPr>
              <a:t>組成網頁的檔案清單</a:t>
            </a:r>
            <a:endParaRPr lang="zh-TW" altLang="zh-TW" dirty="0" smtClean="0"/>
          </a:p>
          <a:p>
            <a:r>
              <a:rPr lang="en-US" altLang="zh-TW" i="1" dirty="0" smtClean="0">
                <a:hlinkClick r:id="rId5" action="ppaction://hlinksldjump"/>
              </a:rPr>
              <a:t>21-3</a:t>
            </a:r>
            <a:r>
              <a:rPr lang="en-US" altLang="zh-TW" dirty="0" smtClean="0">
                <a:hlinkClick r:id="rId5" action="ppaction://hlinksldjump"/>
              </a:rPr>
              <a:t>  </a:t>
            </a:r>
            <a:r>
              <a:rPr lang="zh-TW" altLang="zh-TW" dirty="0" smtClean="0">
                <a:hlinkClick r:id="rId5" action="ppaction://hlinksldjump"/>
              </a:rPr>
              <a:t>網頁的執行流程</a:t>
            </a:r>
            <a:endParaRPr lang="zh-TW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38188"/>
          </a:xfrm>
        </p:spPr>
        <p:txBody>
          <a:bodyPr/>
          <a:lstStyle/>
          <a:p>
            <a:r>
              <a:rPr lang="zh-TW" altLang="zh-TW" dirty="0" smtClean="0"/>
              <a:t> </a:t>
            </a:r>
            <a:r>
              <a:rPr lang="en-US" altLang="zh-TW" dirty="0" smtClean="0"/>
              <a:t>21-1 </a:t>
            </a:r>
            <a:r>
              <a:rPr lang="zh-TW" altLang="zh-TW" dirty="0" smtClean="0"/>
              <a:t>認識購物車</a:t>
            </a:r>
            <a:endParaRPr lang="zh-TW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1545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 smtClean="0"/>
              <a:t>以下各圖是我們即將要製作的購物車</a:t>
            </a:r>
            <a:r>
              <a:rPr lang="zh-TW" altLang="en-US" dirty="0" smtClean="0"/>
              <a:t>。</a:t>
            </a:r>
            <a:endParaRPr lang="zh-TW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49276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06575" y="3425917"/>
            <a:ext cx="266429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14400" rIns="36000" bIns="0" numCol="1" anchor="t" anchorCtr="0" compatLnSpc="1">
            <a:prstTxWarp prst="textNoShape">
              <a:avLst/>
            </a:prstTxWarp>
          </a:bodyPr>
          <a:lstStyle/>
          <a:p>
            <a:pPr lvl="1" algn="ctr">
              <a:lnSpc>
                <a:spcPct val="88000"/>
              </a:lnSpc>
            </a:pP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圖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(</a:t>
            </a:r>
            <a:r>
              <a:rPr lang="zh-TW" altLang="en-US" sz="1400" dirty="0" smtClean="0">
                <a:latin typeface="Arial" pitchFamily="34" charset="0"/>
                <a:ea typeface="華康黑體 Std W5" charset="-120"/>
                <a:cs typeface="新細明體" pitchFamily="18" charset="-120"/>
              </a:rPr>
              <a:t>四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)</a:t>
            </a: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 </a:t>
            </a:r>
            <a:r>
              <a:rPr lang="zh-TW" altLang="zh-TW" sz="1400" dirty="0" smtClean="0"/>
              <a:t>購物車內沒有產品</a:t>
            </a:r>
          </a:p>
          <a:p>
            <a:pPr marL="457200" marR="0" lvl="1" indent="0" algn="ctr" defTabSz="914400" rtl="0" eaLnBrk="1" fontAlgn="base" latinLnBrk="0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25156" y="6309320"/>
            <a:ext cx="266429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14400" rIns="36000" bIns="0" numCol="1" anchor="t" anchorCtr="0" compatLnSpc="1">
            <a:prstTxWarp prst="textNoShape">
              <a:avLst/>
            </a:prstTxWarp>
          </a:bodyPr>
          <a:lstStyle/>
          <a:p>
            <a:pPr lvl="1" algn="ctr">
              <a:lnSpc>
                <a:spcPct val="88000"/>
              </a:lnSpc>
            </a:pP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圖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(</a:t>
            </a:r>
            <a:r>
              <a:rPr lang="zh-TW" altLang="en-US" sz="1400" dirty="0" smtClean="0">
                <a:latin typeface="Arial" pitchFamily="34" charset="0"/>
                <a:ea typeface="華康黑體 Std W5" charset="-120"/>
                <a:cs typeface="新細明體" pitchFamily="18" charset="-120"/>
              </a:rPr>
              <a:t>五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)</a:t>
            </a:r>
            <a:r>
              <a:rPr lang="zh-TW" altLang="zh-TW" sz="1400" dirty="0" smtClean="0"/>
              <a:t>購物車內有產品</a:t>
            </a:r>
            <a:endParaRPr kumimoji="1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868145" y="6268810"/>
            <a:ext cx="1224135" cy="1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14400" rIns="36000" bIns="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ctr" defTabSz="914400" rtl="0" eaLnBrk="1" fontAlgn="base" latinLnBrk="0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圖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(</a:t>
            </a: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六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)</a:t>
            </a:r>
            <a:endParaRPr kumimoji="1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908720"/>
            <a:ext cx="3959860" cy="2484755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539552" y="3785957"/>
            <a:ext cx="3959860" cy="2484755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4644008" y="2184487"/>
            <a:ext cx="3959860" cy="4086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21-2 </a:t>
            </a:r>
            <a:r>
              <a:rPr lang="zh-TW" altLang="zh-TW" dirty="0" smtClean="0"/>
              <a:t>組成網頁的檔案清單</a:t>
            </a:r>
            <a:endParaRPr lang="zh-TW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這個購物車存放在隨書光碟的</a:t>
            </a:r>
            <a:r>
              <a:rPr lang="en-US" altLang="zh-TW" dirty="0" smtClean="0"/>
              <a:t> \samples\ch21\ </a:t>
            </a:r>
            <a:r>
              <a:rPr lang="zh-TW" altLang="zh-TW" dirty="0" smtClean="0"/>
              <a:t>資料夾，它總共用到</a:t>
            </a:r>
            <a:r>
              <a:rPr lang="zh-TW" altLang="zh-TW" smtClean="0"/>
              <a:t>如下檔案</a:t>
            </a:r>
            <a:r>
              <a:rPr lang="zh-TW" altLang="en-US" smtClean="0"/>
              <a:t>：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fig1.jpg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bg1.jpg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index.htm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main.php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show_link.htm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catalog.php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add_to_car.php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shopping_car.php</a:t>
            </a:r>
            <a:endParaRPr lang="zh-TW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07904" y="2564904"/>
            <a:ext cx="4572000" cy="16696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926100" lvl="1" indent="-34290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change.php</a:t>
            </a:r>
            <a:endParaRPr lang="zh-TW" altLang="zh-TW" sz="2000" dirty="0" smtClean="0">
              <a:latin typeface="Arial" pitchFamily="34" charset="0"/>
              <a:ea typeface="標楷體" pitchFamily="65" charset="-120"/>
            </a:endParaRPr>
          </a:p>
          <a:p>
            <a:pPr marL="926100" lvl="1" indent="-34290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delete_order.php</a:t>
            </a:r>
            <a:endParaRPr lang="zh-TW" altLang="zh-TW" sz="2000" dirty="0" smtClean="0">
              <a:latin typeface="Arial" pitchFamily="34" charset="0"/>
              <a:ea typeface="標楷體" pitchFamily="65" charset="-120"/>
            </a:endParaRPr>
          </a:p>
          <a:p>
            <a:pPr marL="926100" lvl="1" indent="-34290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print_order.php</a:t>
            </a:r>
            <a:endParaRPr lang="zh-TW" altLang="zh-TW" sz="2000" dirty="0" smtClean="0">
              <a:latin typeface="Arial" pitchFamily="34" charset="0"/>
              <a:ea typeface="標楷體" pitchFamily="65" charset="-120"/>
            </a:endParaRPr>
          </a:p>
          <a:p>
            <a:pPr marL="926100" lvl="1" indent="-34290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store</a:t>
            </a:r>
            <a:r>
              <a:rPr lang="zh-TW" altLang="zh-TW" sz="2000" dirty="0" smtClean="0">
                <a:latin typeface="Arial" pitchFamily="34" charset="0"/>
                <a:ea typeface="標楷體" pitchFamily="65" charset="-120"/>
              </a:rPr>
              <a:t>資料庫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21-3 </a:t>
            </a:r>
            <a:r>
              <a:rPr lang="zh-TW" altLang="zh-TW" dirty="0" smtClean="0"/>
              <a:t>網頁的執行流程</a:t>
            </a:r>
            <a:endParaRPr lang="zh-TW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126236" cy="488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7681</TotalTime>
  <Words>73</Words>
  <Application>Microsoft Office PowerPoint</Application>
  <PresentationFormat>如螢幕大小 (4:3)</PresentationFormat>
  <Paragraphs>25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Arial Unicode MS</vt:lpstr>
      <vt:lpstr>華康黑體 Std W5</vt:lpstr>
      <vt:lpstr>新細明體</vt:lpstr>
      <vt:lpstr>標楷體</vt:lpstr>
      <vt:lpstr>Arial</vt:lpstr>
      <vt:lpstr>Calibri</vt:lpstr>
      <vt:lpstr>Wingdings</vt:lpstr>
      <vt:lpstr>Office 佈景主題</vt:lpstr>
      <vt:lpstr>PowerPoint 簡報</vt:lpstr>
      <vt:lpstr>     21   購物車  </vt:lpstr>
      <vt:lpstr> 21-1 認識購物車</vt:lpstr>
      <vt:lpstr>PowerPoint 簡報</vt:lpstr>
      <vt:lpstr>21-2 組成網頁的檔案清單</vt:lpstr>
      <vt:lpstr>21-3 網頁的執行流程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907</cp:revision>
  <dcterms:created xsi:type="dcterms:W3CDTF">2011-06-02T11:36:30Z</dcterms:created>
  <dcterms:modified xsi:type="dcterms:W3CDTF">2017-01-18T08:27:11Z</dcterms:modified>
</cp:coreProperties>
</file>