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681" r:id="rId3"/>
    <p:sldId id="682" r:id="rId4"/>
    <p:sldId id="770" r:id="rId5"/>
    <p:sldId id="771" r:id="rId6"/>
    <p:sldId id="772" r:id="rId7"/>
    <p:sldId id="767" r:id="rId8"/>
    <p:sldId id="768" r:id="rId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FF"/>
    <a:srgbClr val="33CC33"/>
    <a:srgbClr val="6666FF"/>
    <a:srgbClr val="D60093"/>
    <a:srgbClr val="CC00CC"/>
    <a:srgbClr val="CC00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94" autoAdjust="0"/>
    <p:restoredTop sz="95982" autoAdjust="0"/>
  </p:normalViewPr>
  <p:slideViewPr>
    <p:cSldViewPr>
      <p:cViewPr varScale="1">
        <p:scale>
          <a:sx n="84" d="100"/>
          <a:sy n="84" d="100"/>
        </p:scale>
        <p:origin x="59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6D5045-72EA-45D0-8386-B060FF8BEB96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DEDAA1C-593A-4655-8A09-BD02C70D87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795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AB31DBB-5979-4F98-935B-EEBCB73686C2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9334C59-4022-45DF-BF89-F86D0EFC54D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4721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34C59-4022-45DF-BF89-F86D0EFC54DB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14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 descr="cu596_首頁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88" y="15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32500-42DF-45E3-AE2A-0B34BF33E95E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C9D29-BB33-4EEE-9740-E1B089A7662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200" b="1" baseline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342000" indent="-230400" algn="just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8136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1448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1602000"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AE5B3-A482-4F83-86C7-3DDA4D35A74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A4EF6-70D9-4A22-B70B-7B5B9BE421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X-X-X章節_無大標-僅內文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720080"/>
          </a:xfrm>
        </p:spPr>
        <p:txBody>
          <a:bodyPr/>
          <a:lstStyle>
            <a:lvl1pPr>
              <a:defRPr lang="zh-TW" altLang="en-US" sz="2000" b="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83357"/>
            <a:ext cx="4038600" cy="4525963"/>
          </a:xfrm>
        </p:spPr>
        <p:txBody>
          <a:bodyPr/>
          <a:lstStyle>
            <a:lvl1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/>
          <a:lstStyle>
            <a:lvl1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F801-CC2D-49CA-A4F7-271F102DEED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C0AF8-903D-4A25-919A-F3B9453F90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551DC-1EAF-4D7D-B5EA-7D996A3F205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91D25-449A-4087-AB03-07AA52EE7E7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19B70-C506-4881-9527-835EE939207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C2570-2B87-4707-BB61-1CC649D8246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64401-B055-4DD9-9A11-F06A8DE72127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38A18-D69E-4501-984B-76AEFC3BF86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C318B-DD80-41D2-9DD7-E8BC0742232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5B0FD-D095-4EE5-B01E-A59AB815851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0ABD8-24FB-4078-8748-9A05AEDCF05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D5574-2CDA-4498-81E8-4A2C06137A5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12628-04D2-4D48-A160-A18CA14A3EE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338F5-5B9A-4857-A920-834965FAB20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DA959-17FD-46EC-9E43-AC2426E49B40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4165B-DC3F-45DA-A344-B05D7C4B646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7" descr="cu596_章名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9264" y="548680"/>
            <a:ext cx="6229200" cy="1584176"/>
          </a:xfrm>
        </p:spPr>
        <p:txBody>
          <a:bodyPr anchor="t"/>
          <a:lstStyle>
            <a:lvl1pPr algn="l">
              <a:defRPr sz="4800" b="1" cap="all" baseline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3"/>
          </p:nvPr>
        </p:nvSpPr>
        <p:spPr>
          <a:xfrm>
            <a:off x="2555776" y="2348880"/>
            <a:ext cx="6264696" cy="3600400"/>
          </a:xfrm>
        </p:spPr>
        <p:txBody>
          <a:bodyPr/>
          <a:lstStyle>
            <a:lvl1pPr algn="l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sz="24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Ø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847C8-47BD-44ED-A406-20FE6802FAE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4B82A-28DE-4F6E-86E8-BFA3DBA99A1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學習重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960440"/>
          </a:xfrm>
        </p:spPr>
        <p:txBody>
          <a:bodyPr/>
          <a:lstStyle>
            <a:lvl1pPr>
              <a:buFont typeface="Wingdings" pitchFamily="2" charset="2"/>
              <a:buChar char="n"/>
              <a:defRPr lang="zh-TW" altLang="en-US" sz="2000" kern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  <a:cs typeface="Arial Unicode MS" pitchFamily="34" charset="-12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960440"/>
          </a:xfrm>
        </p:spPr>
        <p:txBody>
          <a:bodyPr/>
          <a:lstStyle>
            <a:lvl1pPr>
              <a:defRPr lang="zh-TW" altLang="en-US" sz="2000" kern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  <a:cs typeface="Arial Unicode MS" pitchFamily="34" charset="-12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08912" cy="1152128"/>
          </a:xfrm>
        </p:spPr>
        <p:txBody>
          <a:bodyPr anchor="t"/>
          <a:lstStyle>
            <a:lvl1pPr algn="ctr">
              <a:defRPr sz="4800" b="1" cap="all" baseline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9792-5591-40F4-9CA3-7A48282542EB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F970E-B66F-4F5A-B4B9-B46B327E7F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400"/>
            <a:ext cx="8229600" cy="738957"/>
          </a:xfrm>
        </p:spPr>
        <p:txBody>
          <a:bodyPr/>
          <a:lstStyle>
            <a:lvl1pPr algn="just">
              <a:defRPr sz="2600" b="1" baseline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12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17A51-83EA-41EA-97D0-EB083F6A2A11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08085-1D23-44C4-BA75-1A4AB13D251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33859"/>
            <a:ext cx="8229600" cy="810965"/>
          </a:xfrm>
        </p:spPr>
        <p:txBody>
          <a:bodyPr/>
          <a:lstStyle>
            <a:lvl1pPr algn="just">
              <a:defRPr lang="zh-TW" altLang="en-US" sz="2600" b="1" kern="1200" baseline="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359421"/>
            <a:ext cx="8229600" cy="3949899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12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3"/>
          </p:nvPr>
        </p:nvSpPr>
        <p:spPr>
          <a:xfrm>
            <a:off x="457200" y="1700808"/>
            <a:ext cx="8291264" cy="639762"/>
          </a:xfrm>
        </p:spPr>
        <p:txBody>
          <a:bodyPr anchor="b"/>
          <a:lstStyle>
            <a:lvl1pPr marL="0" indent="0">
              <a:buNone/>
              <a:defRPr lang="zh-TW" altLang="en-US" sz="2400" b="1" kern="1200" baseline="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3A9C1-A4D8-4737-925B-4E76FEBD482E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187F7-2DBB-4143-AF1A-933AC6212F7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X-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400"/>
            <a:ext cx="8229600" cy="738957"/>
          </a:xfrm>
        </p:spPr>
        <p:txBody>
          <a:bodyPr/>
          <a:lstStyle>
            <a:lvl1pPr algn="just">
              <a:defRPr sz="2400"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60C04-E1D4-458E-ADD7-DFAC2E2D531A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392E1-8875-440F-8E49-E8C85412F6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X-X-X章節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720080"/>
          </a:xfrm>
        </p:spPr>
        <p:txBody>
          <a:bodyPr/>
          <a:lstStyle>
            <a:lvl1pPr>
              <a:defRPr lang="zh-TW" altLang="en-US" sz="2400" b="1" kern="1200" baseline="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11349"/>
            <a:ext cx="4038600" cy="4597971"/>
          </a:xfrm>
        </p:spPr>
        <p:txBody>
          <a:bodyPr/>
          <a:lstStyle>
            <a:lvl1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00808"/>
            <a:ext cx="4038600" cy="4597971"/>
          </a:xfrm>
        </p:spPr>
        <p:txBody>
          <a:bodyPr/>
          <a:lstStyle>
            <a:lvl1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AC7DF-E436-4077-A376-7FC9A103F2EB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9D0D0-ADE1-4FD0-B858-9B0F86FA86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-X章節_無大標-僅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400" b="1" baseline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0"/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56416-1974-4AA4-A40D-CD39F24E7AF9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A5013-7418-4332-8A71-4592AB2CC1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-X-X章節_無大標-僅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400"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0"/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AE5B3-A482-4F83-86C7-3DDA4D35A74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A4EF6-70D9-4A22-B70B-7B5B9BE421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6" descr="cu596_內文.jpg"/>
          <p:cNvPicPr>
            <a:picLocks noChangeAspect="1"/>
          </p:cNvPicPr>
          <p:nvPr/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1044575"/>
            <a:ext cx="822960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712913"/>
            <a:ext cx="8229600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B10152-68A1-4EC9-B99B-669F826E4F90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21C178-526A-490B-B4D1-ABA4E9B096D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2" r:id="rId1"/>
    <p:sldLayoutId id="2147484743" r:id="rId2"/>
    <p:sldLayoutId id="2147484727" r:id="rId3"/>
    <p:sldLayoutId id="2147484728" r:id="rId4"/>
    <p:sldLayoutId id="2147484729" r:id="rId5"/>
    <p:sldLayoutId id="2147484730" r:id="rId6"/>
    <p:sldLayoutId id="2147484731" r:id="rId7"/>
    <p:sldLayoutId id="2147484732" r:id="rId8"/>
    <p:sldLayoutId id="2147484733" r:id="rId9"/>
    <p:sldLayoutId id="2147484744" r:id="rId10"/>
    <p:sldLayoutId id="2147484734" r:id="rId11"/>
    <p:sldLayoutId id="2147484735" r:id="rId12"/>
    <p:sldLayoutId id="2147484736" r:id="rId13"/>
    <p:sldLayoutId id="2147484737" r:id="rId14"/>
    <p:sldLayoutId id="2147484738" r:id="rId15"/>
    <p:sldLayoutId id="2147484739" r:id="rId16"/>
    <p:sldLayoutId id="2147484740" r:id="rId17"/>
    <p:sldLayoutId id="2147484741" r:id="rId18"/>
  </p:sldLayoutIdLst>
  <p:txStyles>
    <p:titleStyle>
      <a:lvl1pPr algn="just" rtl="0" eaLnBrk="0" fontAlgn="base" hangingPunct="0">
        <a:spcBef>
          <a:spcPct val="0"/>
        </a:spcBef>
        <a:spcAft>
          <a:spcPct val="0"/>
        </a:spcAft>
        <a:defRPr lang="zh-TW" altLang="en-US" sz="2600" kern="1200" dirty="0">
          <a:solidFill>
            <a:srgbClr val="254061"/>
          </a:solidFill>
          <a:latin typeface="標楷體" pitchFamily="65" charset="-120"/>
          <a:ea typeface="標楷體" pitchFamily="65" charset="-120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5pPr>
      <a:lvl6pPr marL="4572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6pPr>
      <a:lvl7pPr marL="9144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7pPr>
      <a:lvl8pPr marL="13716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8pPr>
      <a:lvl9pPr marL="18288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just" rtl="0" eaLnBrk="0" fontAlgn="base" hangingPunct="0">
        <a:spcBef>
          <a:spcPts val="300"/>
        </a:spcBef>
        <a:spcAft>
          <a:spcPts val="600"/>
        </a:spcAft>
        <a:buFont typeface="Wingdings" pitchFamily="2" charset="2"/>
        <a:buChar char="u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1pPr>
      <a:lvl2pPr marL="812800" indent="-230188" algn="just" rtl="0" eaLnBrk="0" fontAlgn="base" hangingPunct="0">
        <a:spcBef>
          <a:spcPts val="300"/>
        </a:spcBef>
        <a:spcAft>
          <a:spcPts val="600"/>
        </a:spcAft>
        <a:buFont typeface="Wingdings" pitchFamily="2" charset="2"/>
        <a:buChar char="Ø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2pPr>
      <a:lvl3pPr marL="11430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•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3pPr>
      <a:lvl4pPr marL="16002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–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4pPr>
      <a:lvl5pPr marL="20574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»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980728"/>
            <a:ext cx="7704856" cy="1584176"/>
          </a:xfrm>
        </p:spPr>
        <p:txBody>
          <a:bodyPr/>
          <a:lstStyle/>
          <a:p>
            <a:r>
              <a:rPr lang="en-US" altLang="zh-TW" dirty="0" smtClean="0"/>
              <a:t>    </a:t>
            </a:r>
            <a:r>
              <a:rPr lang="en-US" altLang="zh-TW" sz="1000" dirty="0" smtClean="0"/>
              <a:t> </a:t>
            </a:r>
            <a:r>
              <a:rPr lang="en-US" altLang="zh-TW" dirty="0" smtClean="0"/>
              <a:t>22</a:t>
            </a:r>
            <a:br>
              <a:rPr lang="en-US" altLang="zh-TW" dirty="0" smtClean="0"/>
            </a:br>
            <a:r>
              <a:rPr lang="en-US" altLang="zh-TW" dirty="0" smtClean="0"/>
              <a:t>		</a:t>
            </a:r>
            <a:r>
              <a:rPr lang="zh-TW" altLang="en-US" dirty="0" smtClean="0"/>
              <a:t>網路相簿</a:t>
            </a:r>
            <a:r>
              <a:rPr lang="zh-TW" altLang="zh-TW" dirty="0" smtClean="0"/>
              <a:t/>
            </a:r>
            <a:br>
              <a:rPr lang="zh-TW" altLang="zh-TW" dirty="0" smtClean="0"/>
            </a:br>
            <a:r>
              <a:rPr lang="zh-TW" altLang="zh-TW" dirty="0" smtClean="0"/>
              <a:t/>
            </a:r>
            <a:br>
              <a:rPr lang="zh-TW" altLang="zh-TW" dirty="0" smtClean="0"/>
            </a:br>
            <a:endParaRPr lang="zh-TW" altLang="zh-TW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3"/>
          </p:nvPr>
        </p:nvSpPr>
        <p:spPr>
          <a:xfrm>
            <a:off x="2555776" y="2780928"/>
            <a:ext cx="6264696" cy="3168352"/>
          </a:xfrm>
        </p:spPr>
        <p:txBody>
          <a:bodyPr/>
          <a:lstStyle/>
          <a:p>
            <a:r>
              <a:rPr lang="en-US" altLang="zh-TW" i="1" dirty="0" smtClean="0">
                <a:hlinkClick r:id="rId3" action="ppaction://hlinksldjump"/>
              </a:rPr>
              <a:t>22-1</a:t>
            </a:r>
            <a:r>
              <a:rPr lang="en-US" altLang="zh-TW" dirty="0" smtClean="0">
                <a:hlinkClick r:id="rId3" action="ppaction://hlinksldjump"/>
              </a:rPr>
              <a:t>  </a:t>
            </a:r>
            <a:r>
              <a:rPr lang="zh-TW" altLang="zh-TW" dirty="0" smtClean="0">
                <a:hlinkClick r:id="rId3" action="ppaction://hlinksldjump"/>
              </a:rPr>
              <a:t>認</a:t>
            </a:r>
            <a:r>
              <a:rPr lang="zh-TW" altLang="en-US" dirty="0" smtClean="0">
                <a:hlinkClick r:id="rId3" action="ppaction://hlinksldjump"/>
              </a:rPr>
              <a:t>識網路相簿</a:t>
            </a:r>
            <a:endParaRPr lang="zh-TW" altLang="zh-TW" dirty="0" smtClean="0"/>
          </a:p>
          <a:p>
            <a:r>
              <a:rPr lang="en-US" altLang="zh-TW" i="1" dirty="0" smtClean="0">
                <a:hlinkClick r:id="rId4" action="ppaction://hlinksldjump"/>
              </a:rPr>
              <a:t>22-2</a:t>
            </a:r>
            <a:r>
              <a:rPr lang="en-US" altLang="zh-TW" dirty="0" smtClean="0">
                <a:hlinkClick r:id="rId4" action="ppaction://hlinksldjump"/>
              </a:rPr>
              <a:t>  </a:t>
            </a:r>
            <a:r>
              <a:rPr lang="zh-TW" altLang="zh-TW" dirty="0" smtClean="0">
                <a:hlinkClick r:id="rId4" action="ppaction://hlinksldjump"/>
              </a:rPr>
              <a:t>組成網頁的檔案清單</a:t>
            </a:r>
            <a:endParaRPr lang="zh-TW" altLang="zh-TW" dirty="0" smtClean="0"/>
          </a:p>
          <a:p>
            <a:r>
              <a:rPr lang="en-US" altLang="zh-TW" i="1" dirty="0" smtClean="0">
                <a:hlinkClick r:id="rId5" action="ppaction://hlinksldjump"/>
              </a:rPr>
              <a:t>22-3</a:t>
            </a:r>
            <a:r>
              <a:rPr lang="en-US" altLang="zh-TW" dirty="0" smtClean="0">
                <a:hlinkClick r:id="rId5" action="ppaction://hlinksldjump"/>
              </a:rPr>
              <a:t>  </a:t>
            </a:r>
            <a:r>
              <a:rPr lang="zh-TW" altLang="zh-TW" dirty="0" smtClean="0">
                <a:hlinkClick r:id="rId5" action="ppaction://hlinksldjump"/>
              </a:rPr>
              <a:t>網頁的執行流程</a:t>
            </a:r>
            <a:endParaRPr lang="zh-TW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38188"/>
          </a:xfrm>
        </p:spPr>
        <p:txBody>
          <a:bodyPr/>
          <a:lstStyle/>
          <a:p>
            <a:r>
              <a:rPr lang="zh-TW" altLang="zh-TW" dirty="0" smtClean="0"/>
              <a:t> </a:t>
            </a:r>
            <a:r>
              <a:rPr lang="en-US" altLang="zh-TW" dirty="0" smtClean="0"/>
              <a:t>22-1 </a:t>
            </a:r>
            <a:r>
              <a:rPr lang="zh-TW" altLang="zh-TW" dirty="0" smtClean="0"/>
              <a:t>認識</a:t>
            </a:r>
            <a:r>
              <a:rPr lang="zh-TW" altLang="en-US" dirty="0" smtClean="0"/>
              <a:t>網路相簿</a:t>
            </a:r>
            <a:endParaRPr lang="zh-TW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254535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zh-TW" altLang="zh-TW" dirty="0" smtClean="0"/>
              <a:t>以下各圖是我們即將要製作的</a:t>
            </a:r>
            <a:r>
              <a:rPr lang="zh-TW" altLang="en-US" dirty="0"/>
              <a:t>網路相簿</a:t>
            </a:r>
            <a:r>
              <a:rPr lang="zh-TW" altLang="en-US" dirty="0" smtClean="0"/>
              <a:t>。</a:t>
            </a:r>
            <a:endParaRPr lang="zh-TW" altLang="zh-TW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66" y="1988840"/>
            <a:ext cx="43497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8"/>
          <a:stretch/>
        </p:blipFill>
        <p:spPr bwMode="auto">
          <a:xfrm>
            <a:off x="4932040" y="1966838"/>
            <a:ext cx="3811374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70329"/>
            <a:ext cx="4806130" cy="590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22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21"/>
          <a:stretch/>
        </p:blipFill>
        <p:spPr bwMode="auto">
          <a:xfrm>
            <a:off x="323528" y="1268760"/>
            <a:ext cx="4191000" cy="401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879700"/>
            <a:ext cx="419100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17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9777"/>
            <a:ext cx="41275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028" y="1196752"/>
            <a:ext cx="4324350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014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22-2 </a:t>
            </a:r>
            <a:r>
              <a:rPr lang="zh-TW" altLang="zh-TW" dirty="0" smtClean="0"/>
              <a:t>組成網頁的檔案清單</a:t>
            </a:r>
            <a:endParaRPr lang="zh-TW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這個購物車存放在隨書光碟的</a:t>
            </a:r>
            <a:r>
              <a:rPr lang="en-US" altLang="zh-TW" dirty="0" smtClean="0"/>
              <a:t> \samples\ch22\ </a:t>
            </a:r>
            <a:r>
              <a:rPr lang="zh-TW" altLang="zh-TW" dirty="0" smtClean="0"/>
              <a:t>資料夾，它總共用到如下檔案</a:t>
            </a:r>
            <a:r>
              <a:rPr lang="zh-TW" altLang="en-US" dirty="0" smtClean="0"/>
              <a:t>：</a:t>
            </a:r>
            <a:endParaRPr lang="zh-TW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Title.png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/>
              <a:t>index.php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/>
              <a:t>logon.php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/>
              <a:t>showAlbum.php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/>
              <a:t>photoDetail.php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/>
              <a:t>editPhoto.php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/>
              <a:t>uploadPhoto.php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/>
              <a:t>addAlbum.php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07904" y="2564904"/>
            <a:ext cx="4572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813600" lvl="1" indent="-230400" algn="just" eaLnBrk="0" hangingPunct="0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TW" sz="2000" dirty="0" err="1">
                <a:latin typeface="Arial" pitchFamily="34" charset="0"/>
                <a:ea typeface="標楷體" pitchFamily="65" charset="-120"/>
              </a:rPr>
              <a:t>editAlbum.php</a:t>
            </a:r>
            <a:endParaRPr lang="en-US" altLang="zh-TW" sz="2000" dirty="0">
              <a:latin typeface="Arial" pitchFamily="34" charset="0"/>
              <a:ea typeface="標楷體" pitchFamily="65" charset="-120"/>
            </a:endParaRPr>
          </a:p>
          <a:p>
            <a:pPr marL="813600" lvl="1" indent="-230400" algn="just" eaLnBrk="0" hangingPunct="0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TW" sz="2000" dirty="0" err="1">
                <a:latin typeface="Arial" pitchFamily="34" charset="0"/>
                <a:ea typeface="標楷體" pitchFamily="65" charset="-120"/>
              </a:rPr>
              <a:t>delAlbum.php</a:t>
            </a:r>
            <a:endParaRPr lang="en-US" altLang="zh-TW" sz="2000" dirty="0">
              <a:latin typeface="Arial" pitchFamily="34" charset="0"/>
              <a:ea typeface="標楷體" pitchFamily="65" charset="-120"/>
            </a:endParaRPr>
          </a:p>
          <a:p>
            <a:pPr marL="813600" lvl="1" indent="-230400" algn="just" eaLnBrk="0" hangingPunct="0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TW" sz="2000" dirty="0" err="1">
                <a:latin typeface="Arial" pitchFamily="34" charset="0"/>
                <a:ea typeface="標楷體" pitchFamily="65" charset="-120"/>
              </a:rPr>
              <a:t>delPhoto.php</a:t>
            </a:r>
            <a:endParaRPr lang="en-US" altLang="zh-TW" sz="2000" dirty="0">
              <a:latin typeface="Arial" pitchFamily="34" charset="0"/>
              <a:ea typeface="標楷體" pitchFamily="65" charset="-120"/>
            </a:endParaRPr>
          </a:p>
          <a:p>
            <a:pPr marL="813600" lvl="1" indent="-230400" algn="just" eaLnBrk="0" hangingPunct="0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TW" sz="2000" dirty="0" err="1">
                <a:latin typeface="Arial" pitchFamily="34" charset="0"/>
                <a:ea typeface="標楷體" pitchFamily="65" charset="-120"/>
              </a:rPr>
              <a:t>logout.php</a:t>
            </a:r>
            <a:endParaRPr lang="en-US" altLang="zh-TW" sz="2000" dirty="0">
              <a:latin typeface="Arial" pitchFamily="34" charset="0"/>
              <a:ea typeface="標楷體" pitchFamily="65" charset="-120"/>
            </a:endParaRPr>
          </a:p>
          <a:p>
            <a:pPr marL="813600" lvl="1" indent="-230400" algn="just" eaLnBrk="0" hangingPunct="0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TW" sz="2000" dirty="0">
                <a:latin typeface="Arial" pitchFamily="34" charset="0"/>
                <a:ea typeface="標楷體" pitchFamily="65" charset="-120"/>
              </a:rPr>
              <a:t>album</a:t>
            </a:r>
            <a:r>
              <a:rPr lang="zh-TW" altLang="en-US" sz="2000" dirty="0">
                <a:latin typeface="Arial" pitchFamily="34" charset="0"/>
                <a:ea typeface="標楷體" pitchFamily="65" charset="-120"/>
              </a:rPr>
              <a:t>資料庫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341922"/>
            <a:ext cx="5739477" cy="539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22-3 </a:t>
            </a:r>
            <a:r>
              <a:rPr lang="zh-TW" altLang="zh-TW" dirty="0" smtClean="0"/>
              <a:t>網頁的執行流程</a:t>
            </a:r>
            <a:endParaRPr lang="zh-TW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just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kern="1200" cap="none" spc="0" normalizeH="0" baseline="0" noProof="0" dirty="0" smtClean="0">
            <a:ln>
              <a:noFill/>
            </a:ln>
            <a:solidFill>
              <a:schemeClr val="accent2">
                <a:lumMod val="75000"/>
              </a:schemeClr>
            </a:solidFill>
            <a:effectLst/>
            <a:uLnTx/>
            <a:uFillTx/>
            <a:latin typeface="Arial" pitchFamily="34" charset="0"/>
            <a:ea typeface="標楷體" pitchFamily="65" charset="-120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7695</TotalTime>
  <Words>52</Words>
  <Application>Microsoft Office PowerPoint</Application>
  <PresentationFormat>如螢幕大小 (4:3)</PresentationFormat>
  <Paragraphs>23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Arial Unicode MS</vt:lpstr>
      <vt:lpstr>新細明體</vt:lpstr>
      <vt:lpstr>標楷體</vt:lpstr>
      <vt:lpstr>Arial</vt:lpstr>
      <vt:lpstr>Calibri</vt:lpstr>
      <vt:lpstr>Wingdings</vt:lpstr>
      <vt:lpstr>Office 佈景主題</vt:lpstr>
      <vt:lpstr>PowerPoint 簡報</vt:lpstr>
      <vt:lpstr>     22   網路相簿  </vt:lpstr>
      <vt:lpstr> 22-1 認識網路相簿</vt:lpstr>
      <vt:lpstr>PowerPoint 簡報</vt:lpstr>
      <vt:lpstr>PowerPoint 簡報</vt:lpstr>
      <vt:lpstr>PowerPoint 簡報</vt:lpstr>
      <vt:lpstr>22-2 組成網頁的檔案清單</vt:lpstr>
      <vt:lpstr>22-3 網頁的執行流程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vitasmile</dc:creator>
  <cp:lastModifiedBy>novia_chiang 江佳慧</cp:lastModifiedBy>
  <cp:revision>915</cp:revision>
  <dcterms:created xsi:type="dcterms:W3CDTF">2011-06-02T11:36:30Z</dcterms:created>
  <dcterms:modified xsi:type="dcterms:W3CDTF">2017-01-18T08:27:39Z</dcterms:modified>
</cp:coreProperties>
</file>