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023-F5BD-47E8-B237-A8837510632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79A6-68AF-4DC7-850C-98BE741B8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01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023-F5BD-47E8-B237-A8837510632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79A6-68AF-4DC7-850C-98BE741B8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90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023-F5BD-47E8-B237-A8837510632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79A6-68AF-4DC7-850C-98BE741B8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40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023-F5BD-47E8-B237-A8837510632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79A6-68AF-4DC7-850C-98BE741B8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30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023-F5BD-47E8-B237-A8837510632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79A6-68AF-4DC7-850C-98BE741B8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81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023-F5BD-47E8-B237-A8837510632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79A6-68AF-4DC7-850C-98BE741B8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5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023-F5BD-47E8-B237-A8837510632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79A6-68AF-4DC7-850C-98BE741B8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58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023-F5BD-47E8-B237-A8837510632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79A6-68AF-4DC7-850C-98BE741B8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52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023-F5BD-47E8-B237-A8837510632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79A6-68AF-4DC7-850C-98BE741B8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82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023-F5BD-47E8-B237-A8837510632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79A6-68AF-4DC7-850C-98BE741B8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94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023-F5BD-47E8-B237-A8837510632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79A6-68AF-4DC7-850C-98BE741B8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65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D023-F5BD-47E8-B237-A88375106327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B79A6-68AF-4DC7-850C-98BE741B8E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05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網路攻擊手法分析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32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96889" y="1096612"/>
            <a:ext cx="764711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新型態資安實務課程計畫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1099750"/>
            <a:ext cx="1107996" cy="46166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教育部</a:t>
            </a:r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1685281" y="2846642"/>
            <a:ext cx="5740487" cy="939487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網路攻擊手法分析</a:t>
            </a:r>
            <a:endParaRPr lang="zh-TW" altLang="en-US" sz="2400" b="1" dirty="0"/>
          </a:p>
        </p:txBody>
      </p:sp>
      <p:sp>
        <p:nvSpPr>
          <p:cNvPr id="10" name="副標題 9"/>
          <p:cNvSpPr>
            <a:spLocks noGrp="1"/>
          </p:cNvSpPr>
          <p:nvPr>
            <p:ph type="subTitle" idx="1"/>
          </p:nvPr>
        </p:nvSpPr>
        <p:spPr>
          <a:xfrm>
            <a:off x="1258330" y="4444567"/>
            <a:ext cx="6858000" cy="862781"/>
          </a:xfrm>
        </p:spPr>
        <p:txBody>
          <a:bodyPr/>
          <a:lstStyle/>
          <a:p>
            <a:pPr algn="l"/>
            <a:r>
              <a:rPr lang="zh-TW" altLang="en-US" b="1" dirty="0" smtClean="0"/>
              <a:t>授課教師</a:t>
            </a:r>
            <a:r>
              <a:rPr lang="en-US" altLang="zh-TW" b="1" dirty="0" smtClean="0"/>
              <a:t>:</a:t>
            </a:r>
            <a:endParaRPr lang="zh-TW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0" y="5409781"/>
            <a:ext cx="9144000" cy="4154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100" dirty="0">
                <a:latin typeface="華康康楷體W5(P)" panose="03000500000000000000" pitchFamily="66" charset="-120"/>
                <a:ea typeface="華康康楷體W5(P)" panose="03000500000000000000" pitchFamily="66" charset="-120"/>
              </a:rPr>
              <a:t>資訊安全基礎實務課程                           </a:t>
            </a:r>
            <a:r>
              <a:rPr lang="en-US" altLang="zh-TW" dirty="0">
                <a:latin typeface="Adobe Gothic Std B" pitchFamily="34" charset="-128"/>
                <a:ea typeface="Adobe Gothic Std B" pitchFamily="34" charset="-128"/>
              </a:rPr>
              <a:t>A practical introduction to security</a:t>
            </a:r>
            <a:endParaRPr lang="zh-TW" altLang="en-US" dirty="0">
              <a:latin typeface="Adobe Gothic Std B" pitchFamily="34" charset="-128"/>
              <a:ea typeface="華康康楷體W5(P)" panose="03000500000000000000" pitchFamily="66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1736" y="1911641"/>
            <a:ext cx="3262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/>
              <a:t>模組三</a:t>
            </a:r>
            <a:r>
              <a:rPr lang="en-US" altLang="zh-TW" sz="3200" b="1" dirty="0" smtClean="0"/>
              <a:t>_</a:t>
            </a:r>
            <a:r>
              <a:rPr lang="zh-TW" altLang="en-US" sz="3200" b="1" dirty="0" smtClean="0"/>
              <a:t>網路安全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3887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33</Words>
  <Application>Microsoft Office PowerPoint</Application>
  <PresentationFormat>如螢幕大小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Adobe Gothic Std B</vt:lpstr>
      <vt:lpstr>華康康楷體W5(P)</vt:lpstr>
      <vt:lpstr>新細明體</vt:lpstr>
      <vt:lpstr>Arial</vt:lpstr>
      <vt:lpstr>Calibri</vt:lpstr>
      <vt:lpstr>Calibri Light</vt:lpstr>
      <vt:lpstr>Office 佈景主題</vt:lpstr>
      <vt:lpstr>網路攻擊手法分析</vt:lpstr>
      <vt:lpstr>網路攻擊手法分析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網路攻擊手法分析</dc:title>
  <dc:creator>BREAKALLCTF{Letmeseesee}</dc:creator>
  <cp:lastModifiedBy>BREAKALLCTF{Letmeseesee}</cp:lastModifiedBy>
  <cp:revision>2</cp:revision>
  <dcterms:created xsi:type="dcterms:W3CDTF">2019-10-01T05:40:33Z</dcterms:created>
  <dcterms:modified xsi:type="dcterms:W3CDTF">2019-10-01T06:36:59Z</dcterms:modified>
</cp:coreProperties>
</file>