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023-F5BD-47E8-B237-A8837510632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79A6-68AF-4DC7-850C-98BE741B8E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01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023-F5BD-47E8-B237-A8837510632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79A6-68AF-4DC7-850C-98BE741B8E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90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023-F5BD-47E8-B237-A8837510632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79A6-68AF-4DC7-850C-98BE741B8E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40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023-F5BD-47E8-B237-A8837510632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79A6-68AF-4DC7-850C-98BE741B8E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30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023-F5BD-47E8-B237-A8837510632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79A6-68AF-4DC7-850C-98BE741B8E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81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023-F5BD-47E8-B237-A8837510632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79A6-68AF-4DC7-850C-98BE741B8E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55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023-F5BD-47E8-B237-A8837510632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79A6-68AF-4DC7-850C-98BE741B8E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58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023-F5BD-47E8-B237-A8837510632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79A6-68AF-4DC7-850C-98BE741B8E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52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023-F5BD-47E8-B237-A8837510632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79A6-68AF-4DC7-850C-98BE741B8E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82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023-F5BD-47E8-B237-A8837510632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79A6-68AF-4DC7-850C-98BE741B8E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94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023-F5BD-47E8-B237-A8837510632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79A6-68AF-4DC7-850C-98BE741B8E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65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D023-F5BD-47E8-B237-A8837510632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B79A6-68AF-4DC7-850C-98BE741B8E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05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96890" y="651743"/>
            <a:ext cx="7647112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</a:rPr>
              <a:t>新型態資安實務課程計畫</a:t>
            </a:r>
          </a:p>
        </p:txBody>
      </p:sp>
      <p:sp>
        <p:nvSpPr>
          <p:cNvPr id="6" name="矩形 5"/>
          <p:cNvSpPr/>
          <p:nvPr/>
        </p:nvSpPr>
        <p:spPr>
          <a:xfrm>
            <a:off x="1" y="654881"/>
            <a:ext cx="1107996" cy="46166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教育部</a:t>
            </a:r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1390457" y="2545493"/>
            <a:ext cx="6363087" cy="163605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網路攻擊手法</a:t>
            </a:r>
            <a:r>
              <a:rPr lang="zh-TW" altLang="en-US" dirty="0" smtClean="0"/>
              <a:t>分析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5300" dirty="0"/>
              <a:t>DDoS</a:t>
            </a:r>
            <a:endParaRPr lang="zh-TW" altLang="en-US" sz="5300" b="1" dirty="0"/>
          </a:p>
        </p:txBody>
      </p:sp>
      <p:sp>
        <p:nvSpPr>
          <p:cNvPr id="10" name="副標題 9"/>
          <p:cNvSpPr>
            <a:spLocks noGrp="1"/>
          </p:cNvSpPr>
          <p:nvPr>
            <p:ph type="subTitle" idx="1"/>
          </p:nvPr>
        </p:nvSpPr>
        <p:spPr>
          <a:xfrm>
            <a:off x="1274806" y="4939279"/>
            <a:ext cx="6858000" cy="862781"/>
          </a:xfrm>
        </p:spPr>
        <p:txBody>
          <a:bodyPr/>
          <a:lstStyle/>
          <a:p>
            <a:pPr algn="l"/>
            <a:r>
              <a:rPr lang="zh-TW" altLang="en-US" b="1" dirty="0" smtClean="0"/>
              <a:t>授課教師</a:t>
            </a:r>
            <a:r>
              <a:rPr lang="en-US" altLang="zh-TW" b="1" dirty="0" smtClean="0"/>
              <a:t>:</a:t>
            </a:r>
            <a:endParaRPr lang="zh-TW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1" y="5956627"/>
            <a:ext cx="9144000" cy="4154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100" dirty="0">
                <a:latin typeface="華康康楷體W5(P)" panose="03000500000000000000" pitchFamily="66" charset="-120"/>
                <a:ea typeface="華康康楷體W5(P)" panose="03000500000000000000" pitchFamily="66" charset="-120"/>
              </a:rPr>
              <a:t>資訊安全基礎實務課程                           </a:t>
            </a:r>
            <a:r>
              <a:rPr lang="en-US" altLang="zh-TW" dirty="0">
                <a:latin typeface="Adobe Gothic Std B" pitchFamily="34" charset="-128"/>
                <a:ea typeface="Adobe Gothic Std B" pitchFamily="34" charset="-128"/>
              </a:rPr>
              <a:t>A practical introduction to security</a:t>
            </a:r>
            <a:endParaRPr lang="zh-TW" altLang="en-US" dirty="0">
              <a:latin typeface="Adobe Gothic Std B" pitchFamily="34" charset="-128"/>
              <a:ea typeface="華康康楷體W5(P)" panose="03000500000000000000" pitchFamily="66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8784" y="1286366"/>
            <a:ext cx="3262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/>
              <a:t>模組三</a:t>
            </a:r>
            <a:r>
              <a:rPr lang="en-US" altLang="zh-TW" sz="3200" b="1" dirty="0" smtClean="0"/>
              <a:t>_</a:t>
            </a:r>
            <a:r>
              <a:rPr lang="zh-TW" altLang="en-US" sz="3200" b="1" dirty="0" smtClean="0"/>
              <a:t>網路安全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3887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1994" y="621055"/>
            <a:ext cx="45432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維基百</a:t>
            </a:r>
            <a:r>
              <a:rPr lang="zh-TW" altLang="en-US" sz="3600" dirty="0" smtClean="0"/>
              <a:t>科 遭</a:t>
            </a:r>
            <a:r>
              <a:rPr lang="en-US" altLang="zh-TW" sz="3600" dirty="0"/>
              <a:t>DDoS</a:t>
            </a:r>
            <a:r>
              <a:rPr lang="zh-TW" altLang="en-US" sz="3600" dirty="0"/>
              <a:t>攻擊</a:t>
            </a:r>
          </a:p>
        </p:txBody>
      </p:sp>
      <p:sp>
        <p:nvSpPr>
          <p:cNvPr id="4" name="矩形 3"/>
          <p:cNvSpPr/>
          <p:nvPr/>
        </p:nvSpPr>
        <p:spPr>
          <a:xfrm>
            <a:off x="667062" y="1487216"/>
            <a:ext cx="7457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維基百科（</a:t>
            </a:r>
            <a:r>
              <a:rPr lang="en-US" altLang="zh-TW" dirty="0"/>
              <a:t>Wikipedia</a:t>
            </a:r>
            <a:r>
              <a:rPr lang="zh-TW" altLang="en-US" dirty="0"/>
              <a:t>）</a:t>
            </a:r>
            <a:r>
              <a:rPr lang="zh-TW" altLang="en-US" dirty="0" smtClean="0"/>
              <a:t>於</a:t>
            </a:r>
            <a:r>
              <a:rPr lang="en-US" altLang="zh-TW" dirty="0"/>
              <a:t>2019</a:t>
            </a:r>
            <a:r>
              <a:rPr lang="zh-TW" altLang="en-US" dirty="0"/>
              <a:t>年</a:t>
            </a:r>
            <a:r>
              <a:rPr lang="en-US" altLang="zh-TW" dirty="0"/>
              <a:t>9</a:t>
            </a:r>
            <a:r>
              <a:rPr lang="zh-TW" altLang="en-US" dirty="0"/>
              <a:t>月</a:t>
            </a:r>
            <a:r>
              <a:rPr lang="en-US" altLang="zh-TW" dirty="0"/>
              <a:t>7</a:t>
            </a:r>
            <a:r>
              <a:rPr lang="zh-TW" altLang="en-US" dirty="0"/>
              <a:t>日 </a:t>
            </a:r>
            <a:r>
              <a:rPr lang="zh-TW" altLang="en-US" dirty="0" smtClean="0"/>
              <a:t>遭到</a:t>
            </a:r>
            <a:r>
              <a:rPr lang="en-US" altLang="zh-TW" dirty="0"/>
              <a:t>DDoS</a:t>
            </a:r>
            <a:r>
              <a:rPr lang="zh-TW" altLang="en-US" dirty="0"/>
              <a:t>（分散式阻斷服務）攻擊，導致大約</a:t>
            </a:r>
            <a:r>
              <a:rPr lang="en-US" altLang="zh-TW" dirty="0"/>
              <a:t>9</a:t>
            </a:r>
            <a:r>
              <a:rPr lang="zh-TW" altLang="en-US" dirty="0"/>
              <a:t>小時的間歇性網路中斷，使得美國和世界其他多處的使用者無法連上該網站</a:t>
            </a:r>
          </a:p>
        </p:txBody>
      </p:sp>
      <p:sp>
        <p:nvSpPr>
          <p:cNvPr id="5" name="矩形 4"/>
          <p:cNvSpPr/>
          <p:nvPr/>
        </p:nvSpPr>
        <p:spPr>
          <a:xfrm>
            <a:off x="2372519" y="3244334"/>
            <a:ext cx="4398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https://blog.twnic.net.tw/2019/10/01/5080/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703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8649" y="480283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英國國家網路安全中心</a:t>
            </a:r>
            <a:endParaRPr lang="en-US" altLang="zh-TW" dirty="0" smtClean="0"/>
          </a:p>
          <a:p>
            <a:r>
              <a:rPr lang="en-US" altLang="zh-TW" dirty="0" smtClean="0"/>
              <a:t>National Cyber Security Centre, NCSC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2053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65</Words>
  <Application>Microsoft Office PowerPoint</Application>
  <PresentationFormat>如螢幕大小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Adobe Gothic Std B</vt:lpstr>
      <vt:lpstr>華康康楷體W5(P)</vt:lpstr>
      <vt:lpstr>新細明體</vt:lpstr>
      <vt:lpstr>Arial</vt:lpstr>
      <vt:lpstr>Calibri</vt:lpstr>
      <vt:lpstr>Calibri Light</vt:lpstr>
      <vt:lpstr>Office 佈景主題</vt:lpstr>
      <vt:lpstr>網路攻擊手法分析 DDoS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網路攻擊手法分析</dc:title>
  <dc:creator>BREAKALLCTF{Letmeseesee}</dc:creator>
  <cp:lastModifiedBy>BREAKALLCTF{Letmeseesee}</cp:lastModifiedBy>
  <cp:revision>4</cp:revision>
  <dcterms:created xsi:type="dcterms:W3CDTF">2019-10-01T05:40:33Z</dcterms:created>
  <dcterms:modified xsi:type="dcterms:W3CDTF">2019-10-01T09:23:27Z</dcterms:modified>
</cp:coreProperties>
</file>