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19" r:id="rId4"/>
    <p:sldId id="259" r:id="rId5"/>
    <p:sldId id="260" r:id="rId6"/>
    <p:sldId id="261" r:id="rId7"/>
    <p:sldId id="311" r:id="rId8"/>
    <p:sldId id="312" r:id="rId9"/>
    <p:sldId id="262" r:id="rId10"/>
    <p:sldId id="313" r:id="rId11"/>
    <p:sldId id="314" r:id="rId12"/>
    <p:sldId id="315" r:id="rId13"/>
    <p:sldId id="316" r:id="rId14"/>
    <p:sldId id="317" r:id="rId15"/>
    <p:sldId id="318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743-6D5E-4C8B-A41C-1CF7F428293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93AA-5D91-4B34-814F-6A5D1EBBB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90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743-6D5E-4C8B-A41C-1CF7F428293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93AA-5D91-4B34-814F-6A5D1EBBB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7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743-6D5E-4C8B-A41C-1CF7F428293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93AA-5D91-4B34-814F-6A5D1EBBB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54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743-6D5E-4C8B-A41C-1CF7F428293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93AA-5D91-4B34-814F-6A5D1EBBB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15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743-6D5E-4C8B-A41C-1CF7F428293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93AA-5D91-4B34-814F-6A5D1EBBB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743-6D5E-4C8B-A41C-1CF7F428293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93AA-5D91-4B34-814F-6A5D1EBBB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743-6D5E-4C8B-A41C-1CF7F428293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93AA-5D91-4B34-814F-6A5D1EBBB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743-6D5E-4C8B-A41C-1CF7F428293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93AA-5D91-4B34-814F-6A5D1EBBB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8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743-6D5E-4C8B-A41C-1CF7F428293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93AA-5D91-4B34-814F-6A5D1EBBB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40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743-6D5E-4C8B-A41C-1CF7F428293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93AA-5D91-4B34-814F-6A5D1EBBB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36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A743-6D5E-4C8B-A41C-1CF7F428293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93AA-5D91-4B34-814F-6A5D1EBBB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44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A743-6D5E-4C8B-A41C-1CF7F4282935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93AA-5D91-4B34-814F-6A5D1EBBB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(Kali) Linux</a:t>
            </a:r>
            <a:r>
              <a:rPr lang="zh-TW" altLang="en-US" dirty="0" smtClean="0"/>
              <a:t>快速入門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44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VIEWING </a:t>
            </a:r>
            <a:r>
              <a:rPr lang="en-US" altLang="zh-TW" dirty="0" smtClean="0"/>
              <a:t>PROCESSES::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top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1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MANAGING </a:t>
            </a:r>
            <a:r>
              <a:rPr lang="en-US" altLang="zh-TW" dirty="0" smtClean="0"/>
              <a:t>PROCESSES</a:t>
            </a:r>
            <a:br>
              <a:rPr lang="en-US" altLang="zh-TW" dirty="0" smtClean="0"/>
            </a:br>
            <a:r>
              <a:rPr lang="zh-TW" altLang="en-US" dirty="0" smtClean="0"/>
              <a:t>管理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行程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Killing Processes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0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26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Running Processes in the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b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400" dirty="0" smtClean="0"/>
              <a:t>在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</a:t>
            </a:r>
            <a:r>
              <a:rPr lang="zh-TW" altLang="en-US" sz="2400" dirty="0" smtClean="0"/>
              <a:t>執行程式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3309" y="1534775"/>
            <a:ext cx="3094853" cy="802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5400" dirty="0" err="1" smtClean="0"/>
              <a:t>wireshark</a:t>
            </a:r>
            <a:endParaRPr lang="zh-TW" altLang="en-US" sz="5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478045" y="2612337"/>
            <a:ext cx="3094853" cy="802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5400" dirty="0" err="1"/>
              <a:t>w</a:t>
            </a:r>
            <a:r>
              <a:rPr lang="en-US" altLang="zh-TW" sz="5400" dirty="0" err="1" smtClean="0"/>
              <a:t>ireshark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FF0000"/>
                </a:solidFill>
              </a:rPr>
              <a:t>&amp;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552" y="3502023"/>
            <a:ext cx="6994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Moving a Process to the 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Foreground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4238" y="27699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0898" y="4511112"/>
            <a:ext cx="493160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(1)</a:t>
            </a:r>
            <a:r>
              <a:rPr lang="zh-TW" altLang="en-US" sz="4400" dirty="0" smtClean="0"/>
              <a:t>先使用</a:t>
            </a:r>
            <a:r>
              <a:rPr lang="en-US" altLang="zh-TW" sz="4400" dirty="0" err="1" smtClean="0"/>
              <a:t>ps</a:t>
            </a:r>
            <a:r>
              <a:rPr lang="zh-TW" altLang="en-US" sz="4400" dirty="0" smtClean="0"/>
              <a:t>找出</a:t>
            </a:r>
            <a:r>
              <a:rPr lang="en-US" altLang="zh-TW" sz="4400" dirty="0" smtClean="0"/>
              <a:t>PID</a:t>
            </a:r>
          </a:p>
          <a:p>
            <a:r>
              <a:rPr lang="en-US" altLang="zh-TW" sz="4400" dirty="0" smtClean="0"/>
              <a:t>(2)</a:t>
            </a:r>
            <a:r>
              <a:rPr lang="zh-TW" altLang="en-US" sz="4400" dirty="0" smtClean="0"/>
              <a:t>執行</a:t>
            </a:r>
            <a:r>
              <a:rPr lang="en-US" altLang="zh-TW" sz="4400" dirty="0" err="1" smtClean="0"/>
              <a:t>fg</a:t>
            </a:r>
            <a:r>
              <a:rPr lang="en-US" altLang="zh-TW" sz="4400" dirty="0" smtClean="0"/>
              <a:t> PID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874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515" y="500062"/>
            <a:ext cx="7886700" cy="1325563"/>
          </a:xfrm>
        </p:spPr>
        <p:txBody>
          <a:bodyPr/>
          <a:lstStyle/>
          <a:p>
            <a:r>
              <a:rPr lang="en-US" altLang="zh-TW" dirty="0"/>
              <a:t>SCHEDULING </a:t>
            </a:r>
            <a:r>
              <a:rPr lang="en-US" altLang="zh-TW" dirty="0" smtClean="0"/>
              <a:t>PROCESSES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at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0595" y="2904781"/>
            <a:ext cx="5821577" cy="1856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/>
              <a:t>kali &gt;at 7:20am</a:t>
            </a:r>
          </a:p>
          <a:p>
            <a:pPr marL="0" indent="0">
              <a:buNone/>
            </a:pPr>
            <a:r>
              <a:rPr lang="en-US" altLang="zh-TW" sz="5400" dirty="0"/>
              <a:t>at &gt;/</a:t>
            </a:r>
            <a:r>
              <a:rPr lang="en-US" altLang="zh-TW" sz="5400" dirty="0" smtClean="0"/>
              <a:t>root/</a:t>
            </a:r>
            <a:r>
              <a:rPr lang="zh-TW" altLang="en-US" sz="5400" dirty="0" smtClean="0"/>
              <a:t>某支指令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022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6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072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9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39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2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178852" cy="849077"/>
          </a:xfrm>
        </p:spPr>
        <p:txBody>
          <a:bodyPr/>
          <a:lstStyle/>
          <a:p>
            <a:r>
              <a:rPr lang="zh-TW" altLang="en-US" dirty="0" smtClean="0"/>
              <a:t>推薦教科書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49" y="284813"/>
            <a:ext cx="4409919" cy="63708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Chapter 1: Getting Started with the Basics</a:t>
            </a:r>
          </a:p>
          <a:p>
            <a:pPr marL="0" indent="0">
              <a:buNone/>
            </a:pPr>
            <a:r>
              <a:rPr lang="en-US" altLang="zh-TW" dirty="0"/>
              <a:t>Chapter 2: Text Manipulation</a:t>
            </a:r>
          </a:p>
          <a:p>
            <a:pPr marL="0" indent="0">
              <a:buNone/>
            </a:pPr>
            <a:r>
              <a:rPr lang="en-US" altLang="zh-TW" dirty="0"/>
              <a:t>Chapter 3: Analyzing and Managing Networks</a:t>
            </a:r>
          </a:p>
          <a:p>
            <a:pPr marL="0" indent="0">
              <a:buNone/>
            </a:pPr>
            <a:r>
              <a:rPr lang="en-US" altLang="zh-TW" dirty="0"/>
              <a:t>Chapter 4: Adding and Removing Software</a:t>
            </a:r>
          </a:p>
          <a:p>
            <a:pPr marL="0" indent="0">
              <a:buNone/>
            </a:pPr>
            <a:r>
              <a:rPr lang="en-US" altLang="zh-TW" dirty="0"/>
              <a:t>Chapter 5: Controlling File and Directory Permissions</a:t>
            </a:r>
          </a:p>
          <a:p>
            <a:pPr marL="0" indent="0">
              <a:buNone/>
            </a:pPr>
            <a:r>
              <a:rPr lang="en-US" altLang="zh-TW" dirty="0"/>
              <a:t>Chapter 6: Process Management</a:t>
            </a:r>
          </a:p>
          <a:p>
            <a:pPr marL="0" indent="0">
              <a:buNone/>
            </a:pPr>
            <a:r>
              <a:rPr lang="en-US" altLang="zh-TW" dirty="0"/>
              <a:t>Chapter 7: Managing User Environment Variables</a:t>
            </a:r>
          </a:p>
          <a:p>
            <a:pPr marL="0" indent="0">
              <a:buNone/>
            </a:pPr>
            <a:r>
              <a:rPr lang="en-US" altLang="zh-TW" dirty="0"/>
              <a:t>Chapter 8: Bash Scripting</a:t>
            </a:r>
          </a:p>
          <a:p>
            <a:pPr marL="0" indent="0">
              <a:buNone/>
            </a:pPr>
            <a:r>
              <a:rPr lang="en-US" altLang="zh-TW" dirty="0"/>
              <a:t>Chapter 9: Compressing and Archiving</a:t>
            </a:r>
          </a:p>
          <a:p>
            <a:pPr marL="0" indent="0">
              <a:buNone/>
            </a:pPr>
            <a:r>
              <a:rPr lang="en-US" altLang="zh-TW" dirty="0"/>
              <a:t>Chapter 10: Filesystem and Storage Device Management</a:t>
            </a:r>
          </a:p>
          <a:p>
            <a:pPr marL="0" indent="0">
              <a:buNone/>
            </a:pPr>
            <a:r>
              <a:rPr lang="en-US" altLang="zh-TW" dirty="0"/>
              <a:t>Chapter 11: The Logging System</a:t>
            </a:r>
          </a:p>
          <a:p>
            <a:pPr marL="0" indent="0">
              <a:buNone/>
            </a:pPr>
            <a:r>
              <a:rPr lang="en-US" altLang="zh-TW" dirty="0"/>
              <a:t>Chapter 12: Using and Abusing Services</a:t>
            </a:r>
          </a:p>
          <a:p>
            <a:pPr marL="0" indent="0">
              <a:buNone/>
            </a:pPr>
            <a:r>
              <a:rPr lang="en-US" altLang="zh-TW" dirty="0"/>
              <a:t>Chapter 13: Security and Anonymity</a:t>
            </a:r>
          </a:p>
          <a:p>
            <a:pPr marL="0" indent="0">
              <a:buNone/>
            </a:pPr>
            <a:r>
              <a:rPr lang="en-US" altLang="zh-TW" dirty="0"/>
              <a:t>Chapter 14: Wireless Networking</a:t>
            </a:r>
          </a:p>
          <a:p>
            <a:pPr marL="0" indent="0">
              <a:buNone/>
            </a:pPr>
            <a:r>
              <a:rPr lang="en-US" altLang="zh-TW" dirty="0"/>
              <a:t>Chapter 15: Linux Kernel and Drivers</a:t>
            </a:r>
          </a:p>
          <a:p>
            <a:pPr marL="0" indent="0">
              <a:buNone/>
            </a:pPr>
            <a:r>
              <a:rPr lang="en-US" altLang="zh-TW" dirty="0"/>
              <a:t>Chapter 16: Startup Scripts</a:t>
            </a:r>
          </a:p>
          <a:p>
            <a:pPr marL="0" indent="0">
              <a:buNone/>
            </a:pPr>
            <a:r>
              <a:rPr lang="en-US" altLang="zh-TW" dirty="0"/>
              <a:t>Chapter 17: Python Scripting Basics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751" y="1484157"/>
            <a:ext cx="2669048" cy="35375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4813" y="5021704"/>
            <a:ext cx="40398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駭客的</a:t>
            </a:r>
            <a:r>
              <a:rPr lang="en-US" altLang="zh-TW" sz="1600" dirty="0" smtClean="0"/>
              <a:t>Linux</a:t>
            </a:r>
            <a:r>
              <a:rPr lang="zh-TW" altLang="en-US" sz="1600" dirty="0" smtClean="0"/>
              <a:t>基礎入門必修課</a:t>
            </a:r>
          </a:p>
          <a:p>
            <a:r>
              <a:rPr lang="en-US" altLang="zh-TW" sz="1600" dirty="0" smtClean="0"/>
              <a:t>Linux Basics for Hackers: Getting Started with Networking, Scripting, and Security in Kali</a:t>
            </a:r>
          </a:p>
          <a:p>
            <a:r>
              <a:rPr lang="zh-TW" altLang="en-US" sz="1600" dirty="0" smtClean="0"/>
              <a:t>作者： </a:t>
            </a:r>
            <a:r>
              <a:rPr lang="en-US" altLang="zh-TW" sz="1600" dirty="0" err="1" smtClean="0"/>
              <a:t>OccupyTheWeb</a:t>
            </a:r>
            <a:r>
              <a:rPr lang="en-US" altLang="zh-TW" sz="1600" dirty="0" smtClean="0"/>
              <a:t>  </a:t>
            </a:r>
            <a:r>
              <a:rPr lang="zh-TW" altLang="en-US" sz="1600" dirty="0" smtClean="0"/>
              <a:t>  譯者： 凱傲</a:t>
            </a:r>
          </a:p>
          <a:p>
            <a:r>
              <a:rPr lang="zh-TW" altLang="en-US" sz="1600" dirty="0" smtClean="0"/>
              <a:t>碁峰  </a:t>
            </a:r>
            <a:r>
              <a:rPr lang="zh-TW" altLang="en-US" sz="1600" dirty="0" smtClean="0"/>
              <a:t>出版社：出版日期：</a:t>
            </a:r>
            <a:r>
              <a:rPr lang="en-US" altLang="zh-TW" sz="1600" dirty="0" smtClean="0"/>
              <a:t>2019/07/16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04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478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43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1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604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0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094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1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046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5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5621" y="1919417"/>
            <a:ext cx="2354200" cy="3187980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028304" y="2278706"/>
            <a:ext cx="4860324" cy="37266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章 電腦系統的概要</a:t>
            </a:r>
          </a:p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章 使用者模式能實現的功能</a:t>
            </a:r>
          </a:p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章 行程管理</a:t>
            </a:r>
          </a:p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章 行程排程器</a:t>
            </a:r>
          </a:p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5</a:t>
            </a:r>
            <a:r>
              <a:rPr lang="zh-TW" altLang="en-US" dirty="0"/>
              <a:t>章 記憶體管理</a:t>
            </a:r>
          </a:p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6</a:t>
            </a:r>
            <a:r>
              <a:rPr lang="zh-TW" altLang="en-US" dirty="0"/>
              <a:t>章 記憶體階層</a:t>
            </a:r>
          </a:p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7</a:t>
            </a:r>
            <a:r>
              <a:rPr lang="zh-TW" altLang="en-US" dirty="0"/>
              <a:t>章 檔案系統</a:t>
            </a:r>
          </a:p>
          <a:p>
            <a:pPr marL="0" indent="0">
              <a:buNone/>
            </a:pPr>
            <a:r>
              <a:rPr lang="zh-TW" altLang="en-US" dirty="0"/>
              <a:t>第</a:t>
            </a:r>
            <a:r>
              <a:rPr lang="en-US" altLang="zh-TW" dirty="0"/>
              <a:t>8</a:t>
            </a:r>
            <a:r>
              <a:rPr lang="zh-TW" altLang="en-US" dirty="0"/>
              <a:t>章 儲存裝置</a:t>
            </a:r>
          </a:p>
        </p:txBody>
      </p:sp>
      <p:sp>
        <p:nvSpPr>
          <p:cNvPr id="6" name="矩形 5"/>
          <p:cNvSpPr/>
          <p:nvPr/>
        </p:nvSpPr>
        <p:spPr>
          <a:xfrm>
            <a:off x="443567" y="5185882"/>
            <a:ext cx="3321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圖解</a:t>
            </a:r>
            <a:r>
              <a:rPr lang="en-US" altLang="ja-JP" sz="1400" dirty="0" smtClean="0"/>
              <a:t>Linux</a:t>
            </a:r>
            <a:r>
              <a:rPr lang="ja-JP" altLang="en-US" sz="1400" dirty="0" smtClean="0"/>
              <a:t>核心工作原理：透過實作與圖解學習</a:t>
            </a:r>
            <a:r>
              <a:rPr lang="en-US" altLang="ja-JP" sz="1400" dirty="0" smtClean="0"/>
              <a:t>OS</a:t>
            </a:r>
            <a:r>
              <a:rPr lang="ja-JP" altLang="en-US" sz="1400" dirty="0" smtClean="0"/>
              <a:t>與硬體的基礎知識</a:t>
            </a:r>
          </a:p>
          <a:p>
            <a:r>
              <a:rPr lang="en-US" altLang="ja-JP" sz="1400" dirty="0" smtClean="0"/>
              <a:t>Linux</a:t>
            </a:r>
            <a:r>
              <a:rPr lang="ja-JP" altLang="en-US" sz="1400" dirty="0" smtClean="0"/>
              <a:t>のしくみ </a:t>
            </a:r>
            <a:r>
              <a:rPr lang="en-US" altLang="ja-JP" sz="1400" dirty="0" smtClean="0"/>
              <a:t>~</a:t>
            </a:r>
            <a:r>
              <a:rPr lang="ja-JP" altLang="en-US" sz="1400" dirty="0" smtClean="0"/>
              <a:t>実験と図解で学ぶ</a:t>
            </a:r>
            <a:r>
              <a:rPr lang="en-US" altLang="ja-JP" sz="1400" dirty="0" smtClean="0"/>
              <a:t>OS</a:t>
            </a:r>
            <a:r>
              <a:rPr lang="ja-JP" altLang="en-US" sz="1400" dirty="0" smtClean="0"/>
              <a:t>とハードウェアの基礎知識</a:t>
            </a:r>
          </a:p>
          <a:p>
            <a:r>
              <a:rPr lang="ja-JP" altLang="en-US" sz="1400" dirty="0" smtClean="0"/>
              <a:t>作者： 武內覺  譯者： 楊季方</a:t>
            </a:r>
          </a:p>
          <a:p>
            <a:r>
              <a:rPr lang="ja-JP" altLang="en-US" sz="1400" dirty="0" smtClean="0"/>
              <a:t>碁峰</a:t>
            </a:r>
            <a:r>
              <a:rPr lang="ja-JP" altLang="en-US" sz="1400" dirty="0" smtClean="0"/>
              <a:t>出版社： 出版日期：</a:t>
            </a:r>
            <a:r>
              <a:rPr lang="en-US" altLang="ja-JP" sz="1400" dirty="0" smtClean="0"/>
              <a:t>2018/12/25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12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555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6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849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4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47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6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608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7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262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7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31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336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604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00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24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2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518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7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595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1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751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0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84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2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415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6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794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8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498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6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6000" dirty="0" smtClean="0"/>
              <a:t>Chapter 6: </a:t>
            </a:r>
            <a:r>
              <a:rPr lang="en-US" altLang="zh-TW" sz="3200" dirty="0" smtClean="0">
                <a:solidFill>
                  <a:srgbClr val="FFFF00"/>
                </a:solidFill>
              </a:rPr>
              <a:t>Process </a:t>
            </a:r>
            <a:r>
              <a:rPr lang="en-US" altLang="zh-TW" sz="3200" dirty="0" smtClean="0"/>
              <a:t>Management</a:t>
            </a:r>
          </a:p>
          <a:p>
            <a:r>
              <a:rPr lang="zh-TW" altLang="en-US" sz="3200" dirty="0" smtClean="0"/>
              <a:t>                                    </a:t>
            </a:r>
            <a:r>
              <a:rPr lang="zh-TW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行程</a:t>
            </a:r>
            <a:r>
              <a:rPr lang="zh-TW" altLang="en-US" sz="3200" dirty="0" smtClean="0"/>
              <a:t>管理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4981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322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2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10459"/>
            <a:ext cx="9084039" cy="22710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CH1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13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7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VIEWING </a:t>
            </a:r>
            <a:r>
              <a:rPr lang="en-US" altLang="zh-TW" dirty="0" smtClean="0"/>
              <a:t>PROCESSES::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使用</a:t>
            </a:r>
            <a:r>
              <a:rPr lang="en-US" altLang="zh-TW" dirty="0" err="1" smtClean="0"/>
              <a:t>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1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VIEWING </a:t>
            </a:r>
            <a:r>
              <a:rPr lang="en-US" altLang="zh-TW" dirty="0" smtClean="0"/>
              <a:t>PROCESSES::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使用</a:t>
            </a:r>
            <a:r>
              <a:rPr lang="en-US" altLang="zh-TW" dirty="0" err="1" smtClean="0"/>
              <a:t>ps</a:t>
            </a:r>
            <a:r>
              <a:rPr lang="zh-TW" altLang="en-US" dirty="0" smtClean="0"/>
              <a:t> </a:t>
            </a:r>
            <a:r>
              <a:rPr lang="en-US" altLang="zh-TW" dirty="0" smtClean="0"/>
              <a:t>aux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USER The user who invoked the process</a:t>
            </a:r>
          </a:p>
          <a:p>
            <a:r>
              <a:rPr lang="en-US" altLang="zh-TW" dirty="0"/>
              <a:t>PID The process ID</a:t>
            </a:r>
          </a:p>
          <a:p>
            <a:r>
              <a:rPr lang="en-US" altLang="zh-TW" dirty="0"/>
              <a:t>%CPU The percent of CPU this process is using</a:t>
            </a:r>
          </a:p>
          <a:p>
            <a:r>
              <a:rPr lang="en-US" altLang="zh-TW" dirty="0"/>
              <a:t>%MEM The percent of memory this process is using</a:t>
            </a:r>
          </a:p>
          <a:p>
            <a:r>
              <a:rPr lang="en-US" altLang="zh-TW" dirty="0"/>
              <a:t>COMMAND The name of the command that started the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7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0443" y="2074562"/>
            <a:ext cx="464159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(1)</a:t>
            </a:r>
            <a:r>
              <a:rPr lang="zh-TW" altLang="en-US" sz="4000" dirty="0" smtClean="0"/>
              <a:t>先啟動</a:t>
            </a:r>
            <a:r>
              <a:rPr lang="en-US" altLang="zh-TW" sz="4000" dirty="0" err="1" smtClean="0"/>
              <a:t>msfconsole</a:t>
            </a:r>
            <a:endParaRPr lang="en-US" altLang="zh-TW" sz="4000" dirty="0" smtClean="0"/>
          </a:p>
          <a:p>
            <a:r>
              <a:rPr lang="en-US" altLang="zh-TW" sz="4000" dirty="0" smtClean="0"/>
              <a:t>(2)</a:t>
            </a:r>
            <a:r>
              <a:rPr lang="zh-TW" altLang="en-US" sz="4000" dirty="0" smtClean="0"/>
              <a:t>檢查是否執行</a:t>
            </a:r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048648" y="1114165"/>
            <a:ext cx="1810111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4000" dirty="0" smtClean="0">
                <a:solidFill>
                  <a:srgbClr val="FFFF00"/>
                </a:solidFill>
              </a:rPr>
              <a:t>LAB-6-1</a:t>
            </a:r>
            <a:endParaRPr lang="en-US" altLang="zh-TW" sz="400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4008" y="3650512"/>
            <a:ext cx="64168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 smtClean="0"/>
              <a:t>ps</a:t>
            </a:r>
            <a:r>
              <a:rPr lang="en-US" altLang="zh-TW" sz="4800" dirty="0" smtClean="0"/>
              <a:t> aux | grep </a:t>
            </a:r>
            <a:r>
              <a:rPr lang="en-US" altLang="zh-TW" sz="4800" dirty="0" err="1" smtClean="0"/>
              <a:t>msfconsole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549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410</Words>
  <Application>Microsoft Office PowerPoint</Application>
  <PresentationFormat>如螢幕大小 (4:3)</PresentationFormat>
  <Paragraphs>86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9" baseType="lpstr">
      <vt:lpstr>MS PGothic</vt:lpstr>
      <vt:lpstr>新細明體</vt:lpstr>
      <vt:lpstr>Arial</vt:lpstr>
      <vt:lpstr>Calibri</vt:lpstr>
      <vt:lpstr>Calibri Light</vt:lpstr>
      <vt:lpstr>Office 佈景主題</vt:lpstr>
      <vt:lpstr>(Kali) Linux快速入門</vt:lpstr>
      <vt:lpstr>推薦教科書</vt:lpstr>
      <vt:lpstr>PowerPoint 簡報</vt:lpstr>
      <vt:lpstr>PowerPoint 簡報</vt:lpstr>
      <vt:lpstr>PowerPoint 簡報</vt:lpstr>
      <vt:lpstr>PowerPoint 簡報</vt:lpstr>
      <vt:lpstr>VIEWING PROCESSES:: 使用ps</vt:lpstr>
      <vt:lpstr>VIEWING PROCESSES:: 使用ps aux</vt:lpstr>
      <vt:lpstr>PowerPoint 簡報</vt:lpstr>
      <vt:lpstr>VIEWING PROCESSES:: 使用top</vt:lpstr>
      <vt:lpstr>MANAGING PROCESSES 管理行程</vt:lpstr>
      <vt:lpstr>Killing Processes</vt:lpstr>
      <vt:lpstr>Running Processes in the Background 在背景執行程式</vt:lpstr>
      <vt:lpstr>SCHEDULING PROCESSES 使用at指令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(Kali) Linux快速入門</dc:title>
  <dc:creator>BREAKALLCTF{Letmeseesee}</dc:creator>
  <cp:lastModifiedBy>BREAKALLCTF{Letmeseesee}</cp:lastModifiedBy>
  <cp:revision>5</cp:revision>
  <dcterms:created xsi:type="dcterms:W3CDTF">2019-10-01T18:59:56Z</dcterms:created>
  <dcterms:modified xsi:type="dcterms:W3CDTF">2019-10-01T21:36:27Z</dcterms:modified>
</cp:coreProperties>
</file>