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9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7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2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26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0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2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38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82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9320-21E6-4736-BA7E-40E530D1006B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8F57-E081-4C31-9C3E-E688D629F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575" y="3637699"/>
            <a:ext cx="8703425" cy="1288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b="1" dirty="0"/>
              <a:t>檔案存取權限</a:t>
            </a:r>
            <a:endParaRPr lang="en-US" altLang="zh-TW" sz="4800" b="1" dirty="0"/>
          </a:p>
        </p:txBody>
      </p:sp>
      <p:sp>
        <p:nvSpPr>
          <p:cNvPr id="2" name="矩形 1"/>
          <p:cNvSpPr/>
          <p:nvPr/>
        </p:nvSpPr>
        <p:spPr>
          <a:xfrm>
            <a:off x="0" y="2868258"/>
            <a:ext cx="4006734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TW" sz="4400" dirty="0">
                <a:solidFill>
                  <a:srgbClr val="FFFF00"/>
                </a:solidFill>
              </a:rPr>
              <a:t>Linux</a:t>
            </a:r>
            <a:r>
              <a:rPr lang="zh-TW" altLang="en-US" sz="4400" dirty="0" smtClean="0">
                <a:solidFill>
                  <a:srgbClr val="FFFF00"/>
                </a:solidFill>
              </a:rPr>
              <a:t>常用指令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8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0"/>
            <a:ext cx="9144000" cy="7905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/>
              <a:t>檔案存取權限</a:t>
            </a:r>
            <a:endParaRPr lang="en-US" altLang="zh-TW" sz="2800" b="1" dirty="0" smtClean="0"/>
          </a:p>
          <a:p>
            <a:r>
              <a:rPr lang="en-US" altLang="zh-TW" sz="2400" b="1" dirty="0" smtClean="0"/>
              <a:t>File Access rights</a:t>
            </a:r>
            <a:endParaRPr lang="zh-TW" altLang="en-US" sz="24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-270" t="866" r="270" b="-1"/>
          <a:stretch/>
        </p:blipFill>
        <p:spPr>
          <a:xfrm>
            <a:off x="54509" y="1000125"/>
            <a:ext cx="8768452" cy="5486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27114" y="1272659"/>
            <a:ext cx="1237839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4400" dirty="0"/>
              <a:t>ls -al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173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圖說文字 3"/>
          <p:cNvSpPr/>
          <p:nvPr/>
        </p:nvSpPr>
        <p:spPr>
          <a:xfrm>
            <a:off x="0" y="0"/>
            <a:ext cx="9144000" cy="7905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/>
              <a:t>檔案存取權限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File Access rights</a:t>
            </a:r>
            <a:endParaRPr lang="zh-TW" altLang="en-US" sz="2800" b="1" dirty="0"/>
          </a:p>
        </p:txBody>
      </p:sp>
      <p:pic>
        <p:nvPicPr>
          <p:cNvPr id="8" name="內容版面配置區 6"/>
          <p:cNvPicPr>
            <a:picLocks noChangeAspect="1"/>
          </p:cNvPicPr>
          <p:nvPr/>
        </p:nvPicPr>
        <p:blipFill rotWithShape="1">
          <a:blip r:embed="rId2"/>
          <a:srcRect t="28530" r="49002" b="64183"/>
          <a:stretch/>
        </p:blipFill>
        <p:spPr>
          <a:xfrm>
            <a:off x="268506" y="1909760"/>
            <a:ext cx="8467151" cy="7572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047" y="2948582"/>
            <a:ext cx="1411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文件的類型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68506" y="1695450"/>
            <a:ext cx="1884144" cy="1200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26310" y="1289857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有多少檔名連結到此節點</a:t>
            </a:r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-node)</a:t>
            </a:r>
            <a:endParaRPr lang="zh-TW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152650" y="1695450"/>
            <a:ext cx="677713" cy="120015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91506" y="33670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擁有者帳號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單箭頭接點 15"/>
          <p:cNvCxnSpPr>
            <a:stCxn id="14" idx="0"/>
          </p:cNvCxnSpPr>
          <p:nvPr/>
        </p:nvCxnSpPr>
        <p:spPr>
          <a:xfrm flipV="1">
            <a:off x="3160920" y="2733675"/>
            <a:ext cx="0" cy="6334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086225" y="2733676"/>
            <a:ext cx="319507" cy="6334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30334" y="3410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文件的所屬群組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9922" y="2938763"/>
            <a:ext cx="294375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文件大小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預設單位為</a:t>
            </a:r>
            <a:r>
              <a:rPr lang="en-US" altLang="zh-CN" b="1" dirty="0" smtClean="0"/>
              <a:t>bytes]</a:t>
            </a:r>
            <a:endParaRPr lang="zh-TW" altLang="en-US" b="1" dirty="0"/>
          </a:p>
        </p:txBody>
      </p:sp>
      <p:sp>
        <p:nvSpPr>
          <p:cNvPr id="22" name="圓角矩形 21"/>
          <p:cNvSpPr/>
          <p:nvPr/>
        </p:nvSpPr>
        <p:spPr>
          <a:xfrm>
            <a:off x="4499922" y="1695450"/>
            <a:ext cx="967428" cy="120015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496667" y="790575"/>
            <a:ext cx="1811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建檔日期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或者是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最近的修改日期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496667" y="1695450"/>
            <a:ext cx="2056657" cy="1200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443677" y="12466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文件的檔名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585305" y="1659189"/>
            <a:ext cx="1179669" cy="120015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7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圖說文字 3"/>
          <p:cNvSpPr/>
          <p:nvPr/>
        </p:nvSpPr>
        <p:spPr>
          <a:xfrm>
            <a:off x="0" y="0"/>
            <a:ext cx="9144000" cy="7905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/>
              <a:t>檔案存取權限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File Access rights</a:t>
            </a:r>
            <a:endParaRPr lang="zh-TW" altLang="en-US" sz="2800" b="1" dirty="0"/>
          </a:p>
        </p:txBody>
      </p:sp>
      <p:pic>
        <p:nvPicPr>
          <p:cNvPr id="8" name="內容版面配置區 6"/>
          <p:cNvPicPr>
            <a:picLocks noChangeAspect="1"/>
          </p:cNvPicPr>
          <p:nvPr/>
        </p:nvPicPr>
        <p:blipFill rotWithShape="1">
          <a:blip r:embed="rId2"/>
          <a:srcRect t="28530" r="49002" b="64183"/>
          <a:stretch/>
        </p:blipFill>
        <p:spPr>
          <a:xfrm>
            <a:off x="268506" y="1909760"/>
            <a:ext cx="8467151" cy="7572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047" y="2948582"/>
            <a:ext cx="1411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文件的類型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68506" y="1695450"/>
            <a:ext cx="1884144" cy="1200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26310" y="1289857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有多少檔名連結到此節點</a:t>
            </a:r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-node)</a:t>
            </a:r>
            <a:endParaRPr lang="zh-TW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152650" y="1695450"/>
            <a:ext cx="677713" cy="120015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91506" y="33670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擁有者帳號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單箭頭接點 15"/>
          <p:cNvCxnSpPr>
            <a:stCxn id="14" idx="0"/>
          </p:cNvCxnSpPr>
          <p:nvPr/>
        </p:nvCxnSpPr>
        <p:spPr>
          <a:xfrm flipV="1">
            <a:off x="3160920" y="2733675"/>
            <a:ext cx="0" cy="6334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086225" y="2733676"/>
            <a:ext cx="319507" cy="6334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30334" y="34102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文件的所屬群組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9922" y="2938763"/>
            <a:ext cx="294375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文件大小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預設單位為</a:t>
            </a:r>
            <a:r>
              <a:rPr lang="en-US" altLang="zh-CN" b="1" dirty="0" smtClean="0"/>
              <a:t>bytes]</a:t>
            </a:r>
            <a:endParaRPr lang="zh-TW" altLang="en-US" b="1" dirty="0"/>
          </a:p>
        </p:txBody>
      </p:sp>
      <p:sp>
        <p:nvSpPr>
          <p:cNvPr id="22" name="圓角矩形 21"/>
          <p:cNvSpPr/>
          <p:nvPr/>
        </p:nvSpPr>
        <p:spPr>
          <a:xfrm>
            <a:off x="4499922" y="1695450"/>
            <a:ext cx="967428" cy="120015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496667" y="790575"/>
            <a:ext cx="1811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建檔日期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或者是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最近的修改日期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496667" y="1695450"/>
            <a:ext cx="2056657" cy="1200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443677" y="12466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文件的檔名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585305" y="1659189"/>
            <a:ext cx="1179669" cy="120015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3"/>
          <a:srcRect l="31930" r="31976"/>
          <a:stretch/>
        </p:blipFill>
        <p:spPr>
          <a:xfrm>
            <a:off x="5612519" y="4522827"/>
            <a:ext cx="1132024" cy="1690685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006" y="4110029"/>
            <a:ext cx="721696" cy="735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1" name="直線單箭頭接點 30"/>
          <p:cNvCxnSpPr/>
          <p:nvPr/>
        </p:nvCxnSpPr>
        <p:spPr>
          <a:xfrm>
            <a:off x="3830334" y="4421872"/>
            <a:ext cx="1749676" cy="663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57961" y="3956565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預設</a:t>
            </a:r>
            <a:r>
              <a:rPr lang="zh-TW" altLang="en-US" b="1" dirty="0" smtClean="0"/>
              <a:t>登入目錄</a:t>
            </a:r>
            <a:endParaRPr lang="en-US" altLang="zh-TW" b="1" dirty="0" smtClean="0"/>
          </a:p>
          <a:p>
            <a:r>
              <a:rPr lang="en-US" altLang="zh-TW" dirty="0" smtClean="0"/>
              <a:t>/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alice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22859" y="380047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Bob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dylan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996" y="3137286"/>
            <a:ext cx="962025" cy="12845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7" name="直線單箭頭接點 36"/>
          <p:cNvCxnSpPr/>
          <p:nvPr/>
        </p:nvCxnSpPr>
        <p:spPr>
          <a:xfrm flipH="1">
            <a:off x="6753704" y="4180104"/>
            <a:ext cx="1198292" cy="817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017822" y="4916068"/>
            <a:ext cx="1784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預設</a:t>
            </a:r>
            <a:r>
              <a:rPr lang="zh-TW" altLang="en-US" b="1" dirty="0" smtClean="0"/>
              <a:t>登入目錄</a:t>
            </a:r>
            <a:endParaRPr lang="en-US" altLang="zh-TW" b="1" dirty="0" smtClean="0"/>
          </a:p>
          <a:p>
            <a:r>
              <a:rPr lang="en-US" altLang="zh-TW" dirty="0"/>
              <a:t>/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bobdylan</a:t>
            </a:r>
            <a:endParaRPr lang="en-US" altLang="zh-TW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025" y="5031817"/>
            <a:ext cx="1487338" cy="1619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矩形 43"/>
          <p:cNvSpPr/>
          <p:nvPr/>
        </p:nvSpPr>
        <p:spPr>
          <a:xfrm>
            <a:off x="1736951" y="5458422"/>
            <a:ext cx="7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直線單箭頭接點 44"/>
          <p:cNvCxnSpPr>
            <a:endCxn id="28" idx="1"/>
          </p:cNvCxnSpPr>
          <p:nvPr/>
        </p:nvCxnSpPr>
        <p:spPr>
          <a:xfrm flipV="1">
            <a:off x="2862872" y="5368170"/>
            <a:ext cx="2749647" cy="4595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91614" y="6111032"/>
            <a:ext cx="2189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預設</a:t>
            </a:r>
            <a:r>
              <a:rPr lang="zh-TW" altLang="en-US" b="1" dirty="0" smtClean="0"/>
              <a:t>登入目錄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/root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8338" y="4571997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最高權限管理者</a:t>
            </a:r>
            <a:endParaRPr lang="en-US" altLang="zh-TW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zh-TW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118229" y="3876729"/>
            <a:ext cx="6626314" cy="2947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圖說文字 3"/>
          <p:cNvSpPr/>
          <p:nvPr/>
        </p:nvSpPr>
        <p:spPr>
          <a:xfrm>
            <a:off x="0" y="0"/>
            <a:ext cx="9144000" cy="7905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/>
              <a:t>檔案存取權限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File Access rights</a:t>
            </a:r>
            <a:endParaRPr lang="zh-TW" altLang="en-US" sz="2800" b="1" dirty="0"/>
          </a:p>
        </p:txBody>
      </p:sp>
      <p:pic>
        <p:nvPicPr>
          <p:cNvPr id="6" name="內容版面配置區 6"/>
          <p:cNvPicPr>
            <a:picLocks noChangeAspect="1"/>
          </p:cNvPicPr>
          <p:nvPr/>
        </p:nvPicPr>
        <p:blipFill rotWithShape="1">
          <a:blip r:embed="rId2"/>
          <a:srcRect t="28530" r="49002" b="64183"/>
          <a:stretch/>
        </p:blipFill>
        <p:spPr>
          <a:xfrm>
            <a:off x="268506" y="1909760"/>
            <a:ext cx="8467151" cy="7572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5047" y="2948582"/>
            <a:ext cx="1411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文件的類型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68506" y="1695450"/>
            <a:ext cx="1884144" cy="1200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981325" y="389759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6600" dirty="0" err="1" smtClean="0">
                <a:solidFill>
                  <a:srgbClr val="FF0000"/>
                </a:solidFill>
              </a:rPr>
              <a:t>d</a:t>
            </a:r>
            <a:r>
              <a:rPr lang="en-US" altLang="zh-TW" sz="6600" dirty="0" err="1" smtClean="0">
                <a:solidFill>
                  <a:srgbClr val="7030A0"/>
                </a:solidFill>
              </a:rPr>
              <a:t>rwx</a:t>
            </a:r>
            <a:r>
              <a:rPr lang="en-US" altLang="zh-TW" sz="6600" dirty="0" err="1" smtClean="0">
                <a:solidFill>
                  <a:srgbClr val="0070C0"/>
                </a:solidFill>
              </a:rPr>
              <a:t>r</a:t>
            </a:r>
            <a:r>
              <a:rPr lang="en-US" altLang="zh-TW" sz="6600" dirty="0" smtClean="0">
                <a:solidFill>
                  <a:srgbClr val="0070C0"/>
                </a:solidFill>
              </a:rPr>
              <a:t>-</a:t>
            </a:r>
            <a:r>
              <a:rPr lang="en-US" altLang="zh-TW" sz="6600" dirty="0" err="1" smtClean="0">
                <a:solidFill>
                  <a:srgbClr val="0070C0"/>
                </a:solidFill>
              </a:rPr>
              <a:t>x</a:t>
            </a:r>
            <a:r>
              <a:rPr lang="en-US" altLang="zh-TW" sz="6600" dirty="0" err="1" smtClean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altLang="zh-TW" sz="6600" dirty="0" smtClean="0">
                <a:solidFill>
                  <a:schemeClr val="accent6">
                    <a:lumMod val="50000"/>
                  </a:schemeClr>
                </a:solidFill>
              </a:rPr>
              <a:t>-x</a:t>
            </a:r>
            <a:endParaRPr lang="zh-TW" alt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0933" y="47331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文件類型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5742" y="5109108"/>
            <a:ext cx="2202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[ d ]==</a:t>
            </a:r>
            <a:r>
              <a:rPr lang="zh-CN" altLang="en-US" dirty="0" smtClean="0"/>
              <a:t>目錄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dirty="0" smtClean="0"/>
              <a:t>irectory)</a:t>
            </a:r>
          </a:p>
          <a:p>
            <a:r>
              <a:rPr lang="en-US" altLang="zh-CN" dirty="0" smtClean="0"/>
              <a:t>[ - ]==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[ l ]==</a:t>
            </a:r>
            <a:r>
              <a:rPr lang="zh-CN" altLang="en-US" dirty="0" smtClean="0"/>
              <a:t>連結檔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dirty="0" smtClean="0"/>
              <a:t>ink file)</a:t>
            </a:r>
          </a:p>
          <a:p>
            <a:r>
              <a:rPr lang="en-US" altLang="zh-TW" dirty="0" smtClean="0"/>
              <a:t>……..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42481" y="47397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擁有者權限</a:t>
            </a:r>
            <a:endParaRPr lang="zh-TW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97911" y="389098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組的權限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7070" y="787672"/>
            <a:ext cx="5533568" cy="239310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650721" y="4785855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其他非本群組的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</a:t>
            </a:r>
          </a:p>
        </p:txBody>
      </p:sp>
    </p:spTree>
    <p:extLst>
      <p:ext uri="{BB962C8B-B14F-4D97-AF65-F5344CB8AC3E}">
        <p14:creationId xmlns:p14="http://schemas.microsoft.com/office/powerpoint/2010/main" val="29150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</Words>
  <Application>Microsoft Office PowerPoint</Application>
  <PresentationFormat>如螢幕大小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宋体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BREAKALLCTF{Letmeseesee}</cp:lastModifiedBy>
  <cp:revision>1</cp:revision>
  <dcterms:created xsi:type="dcterms:W3CDTF">2019-10-02T08:26:25Z</dcterms:created>
  <dcterms:modified xsi:type="dcterms:W3CDTF">2019-10-02T08:26:56Z</dcterms:modified>
</cp:coreProperties>
</file>