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9912-7C4C-4A1E-8C75-C08203B48B5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7FC3-8D6D-429E-97DD-034288445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84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9912-7C4C-4A1E-8C75-C08203B48B5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7FC3-8D6D-429E-97DD-034288445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9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9912-7C4C-4A1E-8C75-C08203B48B5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7FC3-8D6D-429E-97DD-034288445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04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9912-7C4C-4A1E-8C75-C08203B48B5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7FC3-8D6D-429E-97DD-034288445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86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9912-7C4C-4A1E-8C75-C08203B48B5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7FC3-8D6D-429E-97DD-034288445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94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9912-7C4C-4A1E-8C75-C08203B48B5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7FC3-8D6D-429E-97DD-034288445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20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9912-7C4C-4A1E-8C75-C08203B48B5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7FC3-8D6D-429E-97DD-034288445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38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9912-7C4C-4A1E-8C75-C08203B48B5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7FC3-8D6D-429E-97DD-034288445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05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9912-7C4C-4A1E-8C75-C08203B48B5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7FC3-8D6D-429E-97DD-034288445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48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9912-7C4C-4A1E-8C75-C08203B48B5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7FC3-8D6D-429E-97DD-034288445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1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9912-7C4C-4A1E-8C75-C08203B48B5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7FC3-8D6D-429E-97DD-034288445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2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9912-7C4C-4A1E-8C75-C08203B48B5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7FC3-8D6D-429E-97DD-034288445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20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575" y="3637699"/>
            <a:ext cx="8703425" cy="1288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800" b="1" dirty="0" smtClean="0"/>
              <a:t>行</a:t>
            </a:r>
            <a:r>
              <a:rPr lang="zh-TW" altLang="en-US" sz="4800" b="1" dirty="0"/>
              <a:t>程</a:t>
            </a:r>
            <a:r>
              <a:rPr lang="zh-TW" altLang="en-US" sz="4800" b="1" dirty="0" smtClean="0"/>
              <a:t>管理 </a:t>
            </a:r>
            <a:r>
              <a:rPr lang="en-US" altLang="zh-TW" sz="4800" b="1" dirty="0" smtClean="0"/>
              <a:t>Process management</a:t>
            </a:r>
            <a:endParaRPr lang="zh-TW" altLang="en-US" sz="48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0" y="2868258"/>
            <a:ext cx="4006734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TW" sz="4400" dirty="0">
                <a:solidFill>
                  <a:srgbClr val="FFFF00"/>
                </a:solidFill>
              </a:rPr>
              <a:t>Linux</a:t>
            </a:r>
            <a:r>
              <a:rPr lang="zh-TW" altLang="en-US" sz="4400" dirty="0" smtClean="0">
                <a:solidFill>
                  <a:srgbClr val="FFFF00"/>
                </a:solidFill>
              </a:rPr>
              <a:t>常用指令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6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81" y="2132010"/>
            <a:ext cx="1846122" cy="1579461"/>
          </a:xfrm>
          <a:prstGeom prst="rect">
            <a:avLst/>
          </a:prstGeom>
        </p:spPr>
      </p:pic>
      <p:pic>
        <p:nvPicPr>
          <p:cNvPr id="1026" name="Picture 2" descr="“RAM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85" y="1940524"/>
            <a:ext cx="2210899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2254802" y="1223241"/>
            <a:ext cx="2364983" cy="11685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18842" y="4356235"/>
            <a:ext cx="2368813" cy="1757363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6131353" y="3684137"/>
            <a:ext cx="2646909" cy="1584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箭號 (上彎) 5"/>
          <p:cNvSpPr/>
          <p:nvPr/>
        </p:nvSpPr>
        <p:spPr>
          <a:xfrm rot="14785784">
            <a:off x="4649772" y="3074479"/>
            <a:ext cx="2267279" cy="62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93920" y="4182213"/>
            <a:ext cx="997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</a:p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</a:t>
            </a:r>
          </a:p>
        </p:txBody>
      </p:sp>
      <p:sp>
        <p:nvSpPr>
          <p:cNvPr id="11" name="矩形 10"/>
          <p:cNvSpPr/>
          <p:nvPr/>
        </p:nvSpPr>
        <p:spPr>
          <a:xfrm>
            <a:off x="6266253" y="569336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10472" y="5716072"/>
            <a:ext cx="133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HelloCTFer.c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7210472" y="6085404"/>
            <a:ext cx="1331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HelloCTFer.s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7202458" y="6454736"/>
            <a:ext cx="165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Helloworld.asm</a:t>
            </a:r>
            <a:endParaRPr lang="en-US" altLang="zh-TW" dirty="0"/>
          </a:p>
        </p:txBody>
      </p:sp>
      <p:sp>
        <p:nvSpPr>
          <p:cNvPr id="15" name="矩形 14"/>
          <p:cNvSpPr/>
          <p:nvPr/>
        </p:nvSpPr>
        <p:spPr>
          <a:xfrm>
            <a:off x="2562595" y="151452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在記憶體執行中的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行程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9358" y="3709126"/>
            <a:ext cx="2286000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作業系統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行程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0718" y="42446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</a:t>
            </a:r>
          </a:p>
        </p:txBody>
      </p:sp>
      <p:sp>
        <p:nvSpPr>
          <p:cNvPr id="7" name="矩形 6"/>
          <p:cNvSpPr/>
          <p:nvPr/>
        </p:nvSpPr>
        <p:spPr>
          <a:xfrm>
            <a:off x="7279737" y="3985422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a.out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88714" y="4412383"/>
            <a:ext cx="1329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HelloCTFer</a:t>
            </a:r>
            <a:endParaRPr lang="en-US" altLang="zh-TW" dirty="0" smtClean="0"/>
          </a:p>
          <a:p>
            <a:r>
              <a:rPr lang="en-US" altLang="zh-TW" dirty="0" smtClean="0"/>
              <a:t>(elf32.elf64)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19785" y="1427530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行程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管理指令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31353" y="2659930"/>
            <a:ext cx="261750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作業系統是如何將程式載入到記憶體執行的？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292" y="4993324"/>
            <a:ext cx="272972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行程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執行到當了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這是甚麼意思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如何分析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除錯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矩形圖說文字 2"/>
          <p:cNvSpPr/>
          <p:nvPr/>
        </p:nvSpPr>
        <p:spPr>
          <a:xfrm>
            <a:off x="0" y="12601"/>
            <a:ext cx="9144000" cy="747286"/>
          </a:xfrm>
          <a:prstGeom prst="wedgeRectCallout">
            <a:avLst>
              <a:gd name="adj1" fmla="val -21223"/>
              <a:gd name="adj2" fmla="val 84748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Program(</a:t>
            </a:r>
            <a:r>
              <a:rPr lang="zh-TW" altLang="en-US" sz="3200" dirty="0"/>
              <a:t>程式</a:t>
            </a:r>
            <a:r>
              <a:rPr lang="en-US" altLang="zh-TW" sz="3200" dirty="0"/>
              <a:t>) vs process(</a:t>
            </a:r>
            <a:r>
              <a:rPr lang="zh-TW" altLang="en-US" sz="3200" dirty="0"/>
              <a:t>行程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762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383" b="20248"/>
          <a:stretch/>
        </p:blipFill>
        <p:spPr>
          <a:xfrm>
            <a:off x="217205" y="1825624"/>
            <a:ext cx="7054586" cy="4708525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>
          <a:xfrm>
            <a:off x="0" y="0"/>
            <a:ext cx="9144000" cy="79057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/>
              <a:t>行程管理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Process management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2586827" y="1181983"/>
            <a:ext cx="204248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800" dirty="0" err="1"/>
              <a:t>ps</a:t>
            </a:r>
            <a:r>
              <a:rPr lang="en-US" altLang="zh-TW" sz="2800" dirty="0"/>
              <a:t> </a:t>
            </a:r>
            <a:r>
              <a:rPr lang="en-US" altLang="zh-TW" sz="2800" dirty="0" err="1"/>
              <a:t>ux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|</a:t>
            </a:r>
            <a:r>
              <a:rPr lang="en-US" altLang="zh-TW" sz="2800" dirty="0"/>
              <a:t> more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969420" y="1181983"/>
            <a:ext cx="9395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800" dirty="0" err="1"/>
              <a:t>ps</a:t>
            </a:r>
            <a:r>
              <a:rPr lang="en-US" altLang="zh-TW" sz="2800" dirty="0"/>
              <a:t> </a:t>
            </a:r>
            <a:r>
              <a:rPr lang="en-US" altLang="zh-TW" sz="2800" dirty="0" err="1" smtClean="0"/>
              <a:t>ux</a:t>
            </a:r>
            <a:endParaRPr lang="zh-TW" altLang="en-US" sz="2800" dirty="0"/>
          </a:p>
        </p:txBody>
      </p:sp>
      <p:sp>
        <p:nvSpPr>
          <p:cNvPr id="6" name="向右箭號 5"/>
          <p:cNvSpPr/>
          <p:nvPr/>
        </p:nvSpPr>
        <p:spPr>
          <a:xfrm>
            <a:off x="2009775" y="1247350"/>
            <a:ext cx="476250" cy="4152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6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圖說文字 6"/>
          <p:cNvSpPr/>
          <p:nvPr/>
        </p:nvSpPr>
        <p:spPr>
          <a:xfrm>
            <a:off x="0" y="0"/>
            <a:ext cx="9144000" cy="79057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/>
              <a:t>行程管理</a:t>
            </a:r>
            <a:endParaRPr lang="en-US" altLang="zh-TW" sz="2800" b="1" dirty="0" smtClean="0"/>
          </a:p>
          <a:p>
            <a:r>
              <a:rPr lang="en-US" altLang="zh-TW" sz="2000" b="1" dirty="0" smtClean="0"/>
              <a:t>Process management</a:t>
            </a:r>
            <a:endParaRPr lang="zh-TW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388395" y="1105783"/>
            <a:ext cx="67967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top</a:t>
            </a:r>
            <a:endParaRPr lang="zh-TW" altLang="en-US" sz="2800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98" t="13207" r="31613" b="7115"/>
          <a:stretch/>
        </p:blipFill>
        <p:spPr>
          <a:xfrm>
            <a:off x="2712585" y="85724"/>
            <a:ext cx="6182404" cy="66579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b="19963"/>
          <a:stretch/>
        </p:blipFill>
        <p:spPr>
          <a:xfrm>
            <a:off x="388395" y="1958498"/>
            <a:ext cx="774345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596"/>
          <a:stretch/>
        </p:blipFill>
        <p:spPr>
          <a:xfrm>
            <a:off x="347133" y="1320799"/>
            <a:ext cx="8241302" cy="4537075"/>
          </a:xfrm>
          <a:prstGeom prst="rect">
            <a:avLst/>
          </a:prstGeom>
        </p:spPr>
      </p:pic>
      <p:sp>
        <p:nvSpPr>
          <p:cNvPr id="4" name="矩形圖說文字 3"/>
          <p:cNvSpPr/>
          <p:nvPr/>
        </p:nvSpPr>
        <p:spPr>
          <a:xfrm>
            <a:off x="0" y="0"/>
            <a:ext cx="9144000" cy="79057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/>
              <a:t>行程管理</a:t>
            </a:r>
            <a:endParaRPr lang="en-US" altLang="zh-TW" sz="2800" b="1" dirty="0" smtClean="0"/>
          </a:p>
          <a:p>
            <a:r>
              <a:rPr lang="en-US" altLang="zh-TW" sz="2000" b="1" dirty="0" smtClean="0"/>
              <a:t>Process management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959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</Words>
  <Application>Microsoft Office PowerPoint</Application>
  <PresentationFormat>如螢幕大小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BREAKALLCTF{Letmeseesee}</dc:creator>
  <cp:lastModifiedBy>BREAKALLCTF{Letmeseesee}</cp:lastModifiedBy>
  <cp:revision>1</cp:revision>
  <dcterms:created xsi:type="dcterms:W3CDTF">2019-10-02T08:27:14Z</dcterms:created>
  <dcterms:modified xsi:type="dcterms:W3CDTF">2019-10-02T08:27:56Z</dcterms:modified>
</cp:coreProperties>
</file>