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56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0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0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92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2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94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4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1CED-CA8A-4233-9413-F48A1C0E533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8236-E3C1-4D8B-B088-BBB3B56EC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91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2836" y="3637699"/>
            <a:ext cx="8271164" cy="8686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sz="6600" dirty="0"/>
              <a:t>網路</a:t>
            </a:r>
            <a:r>
              <a:rPr lang="en-US" altLang="zh-TW" sz="6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r>
              <a:rPr lang="zh-TW" altLang="en-US" sz="6600" dirty="0"/>
              <a:t>指令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868258"/>
            <a:ext cx="4006734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TW" sz="4400" dirty="0">
                <a:solidFill>
                  <a:srgbClr val="FFFF00"/>
                </a:solidFill>
              </a:rPr>
              <a:t>Linux</a:t>
            </a:r>
            <a:r>
              <a:rPr lang="zh-TW" altLang="en-US" sz="4400" dirty="0" smtClean="0">
                <a:solidFill>
                  <a:srgbClr val="FFFF00"/>
                </a:solidFill>
              </a:rPr>
              <a:t>常用指令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0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3964" y="1178576"/>
          <a:ext cx="3727392" cy="4003040"/>
        </p:xfrm>
        <a:graphic>
          <a:graphicData uri="http://schemas.openxmlformats.org/drawingml/2006/table">
            <a:tbl>
              <a:tblPr firstRow="1" bandRow="1"/>
              <a:tblGrid>
                <a:gridCol w="1049836"/>
                <a:gridCol w="267755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/>
                        <a:t>指令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hostname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顯示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|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查看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}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本地主機名稱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config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顯示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|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查看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}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本地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地址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netstat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顯示通訊協定統計資料和目前的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TCP/IP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網路連線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nslookup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透過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DNS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查詢主機</a:t>
                      </a:r>
                      <a:r>
                        <a:rPr lang="zh-TW" altLang="en-US" sz="1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dig</a:t>
                      </a:r>
                      <a:endParaRPr lang="zh-TW" altLang="en-US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透過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DNS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查詢主機</a:t>
                      </a:r>
                      <a:r>
                        <a:rPr lang="zh-TW" altLang="en-US" sz="1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</a:t>
                      </a:r>
                      <a:endParaRPr lang="zh-TW" altLang="en-US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ping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察看遠方主機是否暢通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traceroute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追蹤連線路徑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wget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以指定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地址下載文件．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強大的網路指令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iproute2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圖說文字 4"/>
          <p:cNvSpPr/>
          <p:nvPr/>
        </p:nvSpPr>
        <p:spPr>
          <a:xfrm>
            <a:off x="0" y="0"/>
            <a:ext cx="9144000" cy="80962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Linux</a:t>
            </a:r>
            <a:r>
              <a:rPr lang="zh-TW" altLang="en-US" sz="4400" dirty="0" smtClean="0"/>
              <a:t>常用</a:t>
            </a:r>
            <a:r>
              <a:rPr lang="en-US" altLang="zh-TW" sz="4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sz="4400" dirty="0"/>
              <a:t>網路</a:t>
            </a:r>
            <a:r>
              <a:rPr lang="en-US" altLang="zh-TW" sz="4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r>
              <a:rPr lang="zh-TW" altLang="en-US" sz="4400" dirty="0" smtClean="0"/>
              <a:t>指令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4001984" y="1496572"/>
            <a:ext cx="5017326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eth0: flags=4163&lt;UP,BROADCAST,RUNNING,MULTICAST&gt;  </a:t>
            </a:r>
            <a:r>
              <a:rPr lang="en-US" altLang="zh-TW" sz="1200" dirty="0" err="1"/>
              <a:t>mtu</a:t>
            </a:r>
            <a:r>
              <a:rPr lang="en-US" altLang="zh-TW" sz="1200" dirty="0"/>
              <a:t> 1500</a:t>
            </a:r>
          </a:p>
          <a:p>
            <a:r>
              <a:rPr lang="en-US" altLang="zh-TW" sz="1200" dirty="0"/>
              <a:t>        </a:t>
            </a:r>
            <a:r>
              <a:rPr lang="en-US" altLang="zh-TW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inet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192.168.2.113  </a:t>
            </a:r>
            <a:r>
              <a:rPr lang="en-US" altLang="zh-TW" sz="1200" dirty="0"/>
              <a:t>netmask 255.255.255.0  broadcast 192.168.2.255</a:t>
            </a:r>
          </a:p>
          <a:p>
            <a:r>
              <a:rPr lang="en-US" altLang="zh-TW" sz="1200" dirty="0"/>
              <a:t>        inet6 fe80::a00:27ff:feec:26e5  </a:t>
            </a:r>
            <a:r>
              <a:rPr lang="en-US" altLang="zh-TW" sz="1200" dirty="0" err="1"/>
              <a:t>prefixlen</a:t>
            </a:r>
            <a:r>
              <a:rPr lang="en-US" altLang="zh-TW" sz="1200" dirty="0"/>
              <a:t> 64  </a:t>
            </a:r>
            <a:r>
              <a:rPr lang="en-US" altLang="zh-TW" sz="1200" dirty="0" err="1"/>
              <a:t>scopeid</a:t>
            </a:r>
            <a:r>
              <a:rPr lang="en-US" altLang="zh-TW" sz="1200" dirty="0"/>
              <a:t> 0x20&lt;link&gt;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ether 08:00:27:ec:26:e5  </a:t>
            </a:r>
            <a:r>
              <a:rPr lang="en-US" altLang="zh-TW" sz="1200" dirty="0" err="1"/>
              <a:t>txqueuelen</a:t>
            </a:r>
            <a:r>
              <a:rPr lang="en-US" altLang="zh-TW" sz="1200" dirty="0"/>
              <a:t> 1000  (Ethernet)</a:t>
            </a:r>
          </a:p>
          <a:p>
            <a:r>
              <a:rPr lang="en-US" altLang="zh-TW" sz="1200" dirty="0"/>
              <a:t>        RX packets 1535414  bytes 2103590819 (1.9 </a:t>
            </a:r>
            <a:r>
              <a:rPr lang="en-US" altLang="zh-TW" sz="1200" dirty="0" err="1"/>
              <a:t>GiB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    RX errors 0  dropped 0  overruns 0  frame 0</a:t>
            </a:r>
          </a:p>
          <a:p>
            <a:r>
              <a:rPr lang="en-US" altLang="zh-TW" sz="1200" dirty="0"/>
              <a:t>        TX packets 520786  bytes 154845019 (147.6 </a:t>
            </a:r>
            <a:r>
              <a:rPr lang="en-US" altLang="zh-TW" sz="1200" dirty="0" err="1"/>
              <a:t>MiB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    TX errors 0  dropped 0 overruns 0  carrier 0  collisions 0</a:t>
            </a:r>
          </a:p>
          <a:p>
            <a:endParaRPr lang="en-US" altLang="zh-TW" sz="1200" dirty="0"/>
          </a:p>
          <a:p>
            <a:r>
              <a:rPr lang="en-US" altLang="zh-TW" sz="1200" dirty="0"/>
              <a:t>lo: flags=73&lt;UP,LOOPBACK,RUNNING&gt;  </a:t>
            </a:r>
            <a:r>
              <a:rPr lang="en-US" altLang="zh-TW" sz="1200" dirty="0" err="1"/>
              <a:t>mtu</a:t>
            </a:r>
            <a:r>
              <a:rPr lang="en-US" altLang="zh-TW" sz="1200" dirty="0"/>
              <a:t> 65536</a:t>
            </a:r>
          </a:p>
          <a:p>
            <a:r>
              <a:rPr lang="en-US" altLang="zh-TW" sz="1200" dirty="0"/>
              <a:t>        </a:t>
            </a:r>
            <a:r>
              <a:rPr lang="en-US" altLang="zh-TW" sz="1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inet</a:t>
            </a:r>
            <a:r>
              <a:rPr lang="en-US" altLang="zh-TW" sz="1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127.0.0.1  </a:t>
            </a:r>
            <a:r>
              <a:rPr lang="en-US" altLang="zh-TW" sz="1200" dirty="0"/>
              <a:t>netmask 255.0.0.0</a:t>
            </a:r>
          </a:p>
          <a:p>
            <a:r>
              <a:rPr lang="en-US" altLang="zh-TW" sz="1200" dirty="0"/>
              <a:t>        inet6 ::1  </a:t>
            </a:r>
            <a:r>
              <a:rPr lang="en-US" altLang="zh-TW" sz="1200" dirty="0" err="1"/>
              <a:t>prefixlen</a:t>
            </a:r>
            <a:r>
              <a:rPr lang="en-US" altLang="zh-TW" sz="1200" dirty="0"/>
              <a:t> 128  </a:t>
            </a:r>
            <a:r>
              <a:rPr lang="en-US" altLang="zh-TW" sz="1200" dirty="0" err="1"/>
              <a:t>scopeid</a:t>
            </a:r>
            <a:r>
              <a:rPr lang="en-US" altLang="zh-TW" sz="1200" dirty="0"/>
              <a:t> 0x10&lt;host&gt;</a:t>
            </a:r>
          </a:p>
          <a:p>
            <a:r>
              <a:rPr lang="en-US" altLang="zh-TW" sz="1200" dirty="0"/>
              <a:t>        loop  </a:t>
            </a:r>
            <a:r>
              <a:rPr lang="en-US" altLang="zh-TW" sz="1200" dirty="0" err="1"/>
              <a:t>txqueuelen</a:t>
            </a:r>
            <a:r>
              <a:rPr lang="en-US" altLang="zh-TW" sz="1200" dirty="0"/>
              <a:t> 1  (Local Loopback)</a:t>
            </a:r>
          </a:p>
          <a:p>
            <a:r>
              <a:rPr lang="en-US" altLang="zh-TW" sz="1200" dirty="0"/>
              <a:t>        RX packets 40391310  bytes 2029157274 (1.8 </a:t>
            </a:r>
            <a:r>
              <a:rPr lang="en-US" altLang="zh-TW" sz="1200" dirty="0" err="1"/>
              <a:t>GiB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    RX errors 0  dropped 0  overruns 0  frame 0</a:t>
            </a:r>
          </a:p>
          <a:p>
            <a:r>
              <a:rPr lang="en-US" altLang="zh-TW" sz="1200" dirty="0"/>
              <a:t>        TX packets 40391310  bytes 2029157274 (1.8 </a:t>
            </a:r>
            <a:r>
              <a:rPr lang="en-US" altLang="zh-TW" sz="1200" dirty="0" err="1"/>
              <a:t>GiB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    TX errors 0  dropped 0 overruns 0  carrier 0  collisions 0</a:t>
            </a:r>
          </a:p>
        </p:txBody>
      </p:sp>
      <p:sp>
        <p:nvSpPr>
          <p:cNvPr id="7" name="矩形 6"/>
          <p:cNvSpPr/>
          <p:nvPr/>
        </p:nvSpPr>
        <p:spPr>
          <a:xfrm>
            <a:off x="4001984" y="944272"/>
            <a:ext cx="1284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8239" y="5905909"/>
            <a:ext cx="249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Lo==localhost=127.0.0.1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68239" y="484963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IP</a:t>
            </a:r>
            <a:r>
              <a:rPr lang="zh-TW" altLang="en-US" dirty="0">
                <a:sym typeface="Wingdings" panose="05000000000000000000" pitchFamily="2" charset="2"/>
              </a:rPr>
              <a:t>位址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inet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192.168.2.113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88373" y="5345486"/>
            <a:ext cx="455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MAC</a:t>
            </a:r>
            <a:r>
              <a:rPr lang="zh-TW" altLang="en-US" dirty="0" smtClean="0">
                <a:sym typeface="Wingdings" panose="05000000000000000000" pitchFamily="2" charset="2"/>
              </a:rPr>
              <a:t>位址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網路卡</a:t>
            </a:r>
            <a:r>
              <a:rPr lang="en-US" altLang="zh-TW" dirty="0" smtClean="0">
                <a:sym typeface="Wingdings" panose="05000000000000000000" pitchFamily="2" charset="2"/>
              </a:rPr>
              <a:t>)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 08:00:27:ec:26:e5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5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圖說文字 5"/>
          <p:cNvSpPr/>
          <p:nvPr/>
        </p:nvSpPr>
        <p:spPr>
          <a:xfrm>
            <a:off x="928278" y="0"/>
            <a:ext cx="8215722" cy="94297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/>
              <a:t>{</a:t>
            </a:r>
            <a:r>
              <a:rPr lang="en-US" altLang="zh-TW" sz="2800" dirty="0" err="1" smtClean="0"/>
              <a:t>ping|</a:t>
            </a:r>
            <a:r>
              <a:rPr lang="en-US" altLang="zh-TW" sz="2800" dirty="0" err="1" smtClean="0">
                <a:solidFill>
                  <a:srgbClr val="FFFF00"/>
                </a:solidFill>
              </a:rPr>
              <a:t>traceroute</a:t>
            </a:r>
            <a:r>
              <a:rPr lang="en-US" altLang="zh-TW" sz="2800" dirty="0" err="1" smtClean="0"/>
              <a:t>|dig</a:t>
            </a:r>
            <a:r>
              <a:rPr lang="en-US" altLang="zh-TW" sz="2800" dirty="0" smtClean="0"/>
              <a:t>}  www.google.com</a:t>
            </a:r>
          </a:p>
          <a:p>
            <a:r>
              <a:rPr lang="zh-TW" altLang="en-US" sz="2800" dirty="0" smtClean="0">
                <a:solidFill>
                  <a:srgbClr val="FFFF00"/>
                </a:solidFill>
              </a:rPr>
              <a:t>追蹤從你的機器到</a:t>
            </a:r>
            <a:r>
              <a:rPr lang="en-US" altLang="zh-TW" sz="2800" dirty="0" smtClean="0">
                <a:solidFill>
                  <a:srgbClr val="FFFF00"/>
                </a:solidFill>
              </a:rPr>
              <a:t>google</a:t>
            </a:r>
            <a:r>
              <a:rPr lang="zh-TW" altLang="en-US" sz="2800" dirty="0" smtClean="0">
                <a:solidFill>
                  <a:srgbClr val="FFFF00"/>
                </a:solidFill>
              </a:rPr>
              <a:t>要經過多少路由</a:t>
            </a:r>
            <a:endParaRPr lang="en-US" altLang="zh-TW" sz="28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3" y="0"/>
            <a:ext cx="904875" cy="9048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實作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練習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8" y="1065134"/>
            <a:ext cx="7515653" cy="57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5" y="1065853"/>
            <a:ext cx="5873750" cy="5359944"/>
          </a:xfrm>
          <a:prstGeom prst="rect">
            <a:avLst/>
          </a:prstGeom>
        </p:spPr>
      </p:pic>
      <p:sp>
        <p:nvSpPr>
          <p:cNvPr id="8" name="矩形圖說文字 7"/>
          <p:cNvSpPr/>
          <p:nvPr/>
        </p:nvSpPr>
        <p:spPr>
          <a:xfrm>
            <a:off x="928278" y="0"/>
            <a:ext cx="8215722" cy="94297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err="1" smtClean="0"/>
              <a:t>netstat</a:t>
            </a:r>
            <a:r>
              <a:rPr lang="en-US" altLang="zh-TW" sz="2800" dirty="0" smtClean="0"/>
              <a:t> -h </a:t>
            </a:r>
            <a:endParaRPr lang="en-US" altLang="zh-TW" sz="2800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3" y="0"/>
            <a:ext cx="904875" cy="9048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實作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0049" y="1863684"/>
            <a:ext cx="147643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netstat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</a:t>
            </a:r>
            <a:r>
              <a:rPr lang="en-US" altLang="zh-TW" sz="2400" dirty="0" smtClean="0"/>
              <a:t> </a:t>
            </a:r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280049" y="2697718"/>
            <a:ext cx="143314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netstat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</a:t>
            </a:r>
            <a:r>
              <a:rPr lang="en-US" altLang="zh-TW" sz="2400" dirty="0" smtClean="0"/>
              <a:t> </a:t>
            </a:r>
            <a:endParaRPr lang="en-US" altLang="zh-TW" sz="2400" dirty="0"/>
          </a:p>
        </p:txBody>
      </p:sp>
      <p:sp>
        <p:nvSpPr>
          <p:cNvPr id="3" name="矩形 2"/>
          <p:cNvSpPr/>
          <p:nvPr/>
        </p:nvSpPr>
        <p:spPr>
          <a:xfrm>
            <a:off x="269613" y="3524727"/>
            <a:ext cx="17887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netstat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83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圖說文字 3"/>
          <p:cNvSpPr/>
          <p:nvPr/>
        </p:nvSpPr>
        <p:spPr>
          <a:xfrm>
            <a:off x="928278" y="0"/>
            <a:ext cx="8215722" cy="94297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dirty="0" smtClean="0">
                <a:solidFill>
                  <a:srgbClr val="FFFF00"/>
                </a:solidFill>
              </a:rPr>
              <a:t>下載資料</a:t>
            </a:r>
            <a:endParaRPr lang="en-US" altLang="zh-TW" sz="2800" dirty="0" smtClean="0">
              <a:solidFill>
                <a:srgbClr val="FFFF00"/>
              </a:solidFill>
            </a:endParaRPr>
          </a:p>
          <a:p>
            <a:r>
              <a:rPr lang="en-US" altLang="zh-TW" sz="2800" dirty="0" err="1" smtClean="0">
                <a:solidFill>
                  <a:srgbClr val="FFFF00"/>
                </a:solidFill>
              </a:rPr>
              <a:t>wget</a:t>
            </a:r>
            <a:r>
              <a:rPr lang="zh-TW" altLang="en-US" sz="2800" dirty="0" smtClean="0">
                <a:solidFill>
                  <a:srgbClr val="FFFF00"/>
                </a:solidFill>
              </a:rPr>
              <a:t>天王</a:t>
            </a:r>
            <a:endParaRPr lang="en-US" altLang="zh-TW" sz="2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3" y="0"/>
            <a:ext cx="904875" cy="9048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實作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練習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91" y="219309"/>
            <a:ext cx="6235906" cy="63624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t="16484" b="34249"/>
          <a:stretch/>
        </p:blipFill>
        <p:spPr>
          <a:xfrm>
            <a:off x="209549" y="3038475"/>
            <a:ext cx="8403529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Microsoft Office PowerPoint</Application>
  <PresentationFormat>如螢幕大小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BREAKALLCTF{Letmeseesee}</cp:lastModifiedBy>
  <cp:revision>1</cp:revision>
  <dcterms:created xsi:type="dcterms:W3CDTF">2019-10-02T08:29:31Z</dcterms:created>
  <dcterms:modified xsi:type="dcterms:W3CDTF">2019-10-02T08:30:03Z</dcterms:modified>
</cp:coreProperties>
</file>