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96" d="100"/>
          <a:sy n="96" d="100"/>
        </p:scale>
        <p:origin x="11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0B9D0-DD1D-C040-BB80-BE2BFD4C5A7D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A95B-5C56-884A-9DD7-DB6501A6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A95B-5C56-884A-9DD7-DB6501A61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F84-4F21-654C-ACF2-5A4762D6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38315-BCBD-0243-A93D-3D54836F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04F2-3DFC-3146-8C76-6D2CB6C0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EA02-5BDF-D349-AC31-498897F9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9CB6-488E-2149-9A46-0A3C6A36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C053-9F81-1B43-AA1F-465353C5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02E96-D9EB-714E-95E1-2712DD4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5C76-6A23-CF47-BB81-35914C82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5B5F-E0F0-ED42-8AC3-777D8AA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DC35-39E7-3C42-A9E3-B406489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B49E9-0188-644F-A1F6-EB369BBB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ABFC-9714-D848-97A9-A2FACD4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24D5-FB61-4F49-859C-0B094A8C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53D2-C943-8C48-BBDA-E0696F9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4E37-824D-9847-9801-430E2C3F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32D-D4B3-3F41-80EC-40298BF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25A5-02CF-8546-A240-60936200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AEA9-FA55-D741-8D95-3734ACD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8680-E493-1F41-B35E-4BE7F5B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0B7F-9451-9C4B-A8C7-CD649138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E61C-1F89-0142-BA9B-5B9A94CD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99DA-394D-1941-97BC-A9066733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5DB2-B4AE-7047-840F-07E9EBF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3D8F-0B1C-F94E-8025-CB3A2CE9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A073-5C8C-3042-88C8-9FC4F359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1E51-C695-6D47-ABD6-86FCB0F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3EF2-87A8-D14E-BE1A-CD157A726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E4A19-8322-4146-9A10-027A0673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70FE-3C15-6945-B2CE-3E6BA976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373FA-A365-C148-9DD5-FCF7C328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36F3-9F55-8641-99D1-7EE0217C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DDC2-034B-C145-B645-7BC0669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9F9C-010B-3844-9BD5-F2A67B32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B2EC-43DA-AB48-91C9-8DAC52BD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16C66-24A3-BE4C-BFB6-8F9A86D4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15C98-2206-524A-AED2-74B92174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4C7A6-491C-0C40-AB3C-7AFFDD7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82944-F3EF-1D45-ACF2-DAE55E6D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52162-3D5B-9748-B605-ADAD60A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90D4-4DE9-E94F-809F-C187A96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12D1B-948F-3743-8172-8E060E0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BA4F0-F3E1-7843-8252-BB86DA6A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5D43C-CC16-5D42-B678-B47A855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F59E1-7E09-C249-B746-445F4CC3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BB3AE-62EF-BD44-9D5F-74CED4AC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ECDC-1BAC-754E-B468-6F165D02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B1CE-552B-A845-A182-B111E605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2635-F921-1646-82AF-C34FC735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99C3-A18F-D84A-A28C-8BBE687C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4C0C-9B00-664B-A055-9FE05A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80C6A-D819-BE4F-A931-E999588F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24A8-492D-8546-94BC-F067D3FC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712D-CBE3-5345-9436-F7DFEF7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D1BE0-10CF-8C4B-BC7E-3E3FE4284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E009-DEF6-C341-A29A-1F53C492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0C5A-0F8D-3641-ABEF-8B327C8F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C2AB-0463-C446-AB6B-C93AFEB8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00EC-F6A7-844C-B991-BB2EB42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5DA4A-94BE-C34B-A241-A50572D2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934F-5B98-F04F-97AE-9060F361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BF66-8B95-1449-905C-7D14B2B05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D6BD-3492-6C48-A69B-078BC877615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5026-27B6-1042-880C-AF4B7398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38C-DB8B-A74D-A1F6-451EF87D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C9A5-704F-A74C-9C61-E40AFAEC9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FFD90B-82CE-6A40-A80D-E3D096EE0437}"/>
              </a:ext>
            </a:extLst>
          </p:cNvPr>
          <p:cNvSpPr/>
          <p:nvPr/>
        </p:nvSpPr>
        <p:spPr>
          <a:xfrm>
            <a:off x="2230932" y="3017091"/>
            <a:ext cx="1884556" cy="756244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Extractor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A32909-76EF-2747-AE10-61CEE78EFCBF}"/>
              </a:ext>
            </a:extLst>
          </p:cNvPr>
          <p:cNvGrpSpPr/>
          <p:nvPr/>
        </p:nvGrpSpPr>
        <p:grpSpPr>
          <a:xfrm>
            <a:off x="4892595" y="1647306"/>
            <a:ext cx="1828571" cy="1252693"/>
            <a:chOff x="6847751" y="662409"/>
            <a:chExt cx="1828571" cy="125269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E78AB44-ED61-8A41-B9A0-7C863C89FFF2}"/>
                </a:ext>
              </a:extLst>
            </p:cNvPr>
            <p:cNvSpPr/>
            <p:nvPr/>
          </p:nvSpPr>
          <p:spPr>
            <a:xfrm>
              <a:off x="6847751" y="662409"/>
              <a:ext cx="1828571" cy="1252693"/>
            </a:xfrm>
            <a:prstGeom prst="round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2" descr="Neural Networks">
              <a:extLst>
                <a:ext uri="{FF2B5EF4-FFF2-40B4-BE49-F238E27FC236}">
                  <a16:creationId xmlns:a16="http://schemas.microsoft.com/office/drawing/2014/main" id="{0DE757F4-470E-2A47-A811-D93F8B5EAA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4" t="6315" r="3863" b="5550"/>
            <a:stretch/>
          </p:blipFill>
          <p:spPr bwMode="auto">
            <a:xfrm>
              <a:off x="6889148" y="798558"/>
              <a:ext cx="1745779" cy="103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6D2CF2-012E-234F-B757-60B968879EA7}"/>
              </a:ext>
            </a:extLst>
          </p:cNvPr>
          <p:cNvSpPr txBox="1"/>
          <p:nvPr/>
        </p:nvSpPr>
        <p:spPr>
          <a:xfrm>
            <a:off x="4752128" y="1277974"/>
            <a:ext cx="210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CCE05C-A14A-2642-BB57-E4E630062460}"/>
              </a:ext>
            </a:extLst>
          </p:cNvPr>
          <p:cNvGrpSpPr/>
          <p:nvPr/>
        </p:nvGrpSpPr>
        <p:grpSpPr>
          <a:xfrm>
            <a:off x="4892595" y="3958001"/>
            <a:ext cx="1828571" cy="1252693"/>
            <a:chOff x="6847751" y="662409"/>
            <a:chExt cx="1828571" cy="125269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006DF0D-F2D2-F04E-A9F6-AA7CD09D8CE6}"/>
                </a:ext>
              </a:extLst>
            </p:cNvPr>
            <p:cNvSpPr/>
            <p:nvPr/>
          </p:nvSpPr>
          <p:spPr>
            <a:xfrm>
              <a:off x="6847751" y="662409"/>
              <a:ext cx="1828571" cy="1252693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" descr="Neural Networks">
              <a:extLst>
                <a:ext uri="{FF2B5EF4-FFF2-40B4-BE49-F238E27FC236}">
                  <a16:creationId xmlns:a16="http://schemas.microsoft.com/office/drawing/2014/main" id="{894EAAD7-CA26-2843-AFD5-7F6536434A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4" t="6315" r="3863" b="5550"/>
            <a:stretch/>
          </p:blipFill>
          <p:spPr bwMode="auto">
            <a:xfrm>
              <a:off x="6889148" y="798558"/>
              <a:ext cx="1745779" cy="103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B9E3C7-EEDE-A849-953B-73115871FE1B}"/>
              </a:ext>
            </a:extLst>
          </p:cNvPr>
          <p:cNvSpPr txBox="1"/>
          <p:nvPr/>
        </p:nvSpPr>
        <p:spPr>
          <a:xfrm>
            <a:off x="4752128" y="3588669"/>
            <a:ext cx="210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Network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84A718-93A1-604B-8390-65263767ECE3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4115488" y="2273653"/>
            <a:ext cx="777107" cy="112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A190C9-C195-A947-9C63-FEC7ABF55F1B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4115488" y="3395213"/>
            <a:ext cx="777107" cy="11891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gular Pentagon 27">
            <a:extLst>
              <a:ext uri="{FF2B5EF4-FFF2-40B4-BE49-F238E27FC236}">
                <a16:creationId xmlns:a16="http://schemas.microsoft.com/office/drawing/2014/main" id="{52077267-6168-0349-8C54-0298921B904C}"/>
              </a:ext>
            </a:extLst>
          </p:cNvPr>
          <p:cNvSpPr/>
          <p:nvPr/>
        </p:nvSpPr>
        <p:spPr>
          <a:xfrm>
            <a:off x="8666975" y="1729575"/>
            <a:ext cx="1672327" cy="1429529"/>
          </a:xfrm>
          <a:prstGeom prst="pentag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Morality Prediction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sp>
        <p:nvSpPr>
          <p:cNvPr id="43" name="Regular Pentagon 42">
            <a:extLst>
              <a:ext uri="{FF2B5EF4-FFF2-40B4-BE49-F238E27FC236}">
                <a16:creationId xmlns:a16="http://schemas.microsoft.com/office/drawing/2014/main" id="{EFF7DC2E-3C65-1142-9B7A-6ABC1B49598F}"/>
              </a:ext>
            </a:extLst>
          </p:cNvPr>
          <p:cNvSpPr/>
          <p:nvPr/>
        </p:nvSpPr>
        <p:spPr>
          <a:xfrm>
            <a:off x="8510731" y="4038379"/>
            <a:ext cx="1672327" cy="1429529"/>
          </a:xfrm>
          <a:prstGeom prst="pentagon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Prediction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5094CD-8086-D24F-99F0-BC63D2A0BFFC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6721166" y="4584348"/>
            <a:ext cx="1789567" cy="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65F8B1-9F02-CC42-A83F-EEEFF318EEFF}"/>
              </a:ext>
            </a:extLst>
          </p:cNvPr>
          <p:cNvCxnSpPr>
            <a:cxnSpLocks/>
          </p:cNvCxnSpPr>
          <p:nvPr/>
        </p:nvCxnSpPr>
        <p:spPr>
          <a:xfrm flipH="1">
            <a:off x="6721167" y="4887635"/>
            <a:ext cx="1886385" cy="24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BE5FB9-ADAE-814E-9380-E7315AEAA174}"/>
              </a:ext>
            </a:extLst>
          </p:cNvPr>
          <p:cNvCxnSpPr>
            <a:cxnSpLocks/>
            <a:stCxn id="17" idx="3"/>
            <a:endCxn id="79" idx="1"/>
          </p:cNvCxnSpPr>
          <p:nvPr/>
        </p:nvCxnSpPr>
        <p:spPr>
          <a:xfrm>
            <a:off x="6721166" y="2273653"/>
            <a:ext cx="755171" cy="3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8B321F-F654-DD4B-9C89-EA8001F1FB51}"/>
              </a:ext>
            </a:extLst>
          </p:cNvPr>
          <p:cNvCxnSpPr>
            <a:cxnSpLocks/>
            <a:stCxn id="21" idx="3"/>
            <a:endCxn id="79" idx="1"/>
          </p:cNvCxnSpPr>
          <p:nvPr/>
        </p:nvCxnSpPr>
        <p:spPr>
          <a:xfrm flipV="1">
            <a:off x="6721166" y="2276769"/>
            <a:ext cx="755171" cy="23075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67F459-2BFB-C046-A56E-F570FC5D6121}"/>
              </a:ext>
            </a:extLst>
          </p:cNvPr>
          <p:cNvCxnSpPr>
            <a:cxnSpLocks/>
          </p:cNvCxnSpPr>
          <p:nvPr/>
        </p:nvCxnSpPr>
        <p:spPr>
          <a:xfrm flipH="1">
            <a:off x="6721166" y="2020957"/>
            <a:ext cx="221557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80D2929-732B-834C-A7CA-CD9E9AEA244C}"/>
              </a:ext>
            </a:extLst>
          </p:cNvPr>
          <p:cNvSpPr/>
          <p:nvPr/>
        </p:nvSpPr>
        <p:spPr>
          <a:xfrm>
            <a:off x="6872218" y="4913854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21E617-2EA7-3A47-B480-7947CAD7F07A}"/>
              </a:ext>
            </a:extLst>
          </p:cNvPr>
          <p:cNvCxnSpPr>
            <a:cxnSpLocks/>
          </p:cNvCxnSpPr>
          <p:nvPr/>
        </p:nvCxnSpPr>
        <p:spPr>
          <a:xfrm flipH="1" flipV="1">
            <a:off x="4115489" y="3716163"/>
            <a:ext cx="755170" cy="11689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E818BB-C536-264C-B3D8-B9529AE6E702}"/>
              </a:ext>
            </a:extLst>
          </p:cNvPr>
          <p:cNvCxnSpPr>
            <a:cxnSpLocks/>
          </p:cNvCxnSpPr>
          <p:nvPr/>
        </p:nvCxnSpPr>
        <p:spPr>
          <a:xfrm flipH="1">
            <a:off x="4065952" y="1950594"/>
            <a:ext cx="785248" cy="106649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F601118-66CD-3E4F-8D74-0A0EAFFAB384}"/>
              </a:ext>
            </a:extLst>
          </p:cNvPr>
          <p:cNvSpPr/>
          <p:nvPr/>
        </p:nvSpPr>
        <p:spPr>
          <a:xfrm>
            <a:off x="7078078" y="1641667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6CF4D9-E21F-004D-B23A-01725F5C5DCC}"/>
              </a:ext>
            </a:extLst>
          </p:cNvPr>
          <p:cNvSpPr/>
          <p:nvPr/>
        </p:nvSpPr>
        <p:spPr>
          <a:xfrm>
            <a:off x="3022098" y="2117757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E971BF-1D9A-B046-B136-EEF62CDD96FC}"/>
              </a:ext>
            </a:extLst>
          </p:cNvPr>
          <p:cNvSpPr/>
          <p:nvPr/>
        </p:nvSpPr>
        <p:spPr>
          <a:xfrm>
            <a:off x="3086702" y="4363912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5DBF1D-99EB-704B-86F5-597704BB8B57}"/>
                  </a:ext>
                </a:extLst>
              </p:cNvPr>
              <p:cNvSpPr/>
              <p:nvPr/>
            </p:nvSpPr>
            <p:spPr>
              <a:xfrm>
                <a:off x="7098751" y="3195503"/>
                <a:ext cx="3942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5DBF1D-99EB-704B-86F5-597704BB8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751" y="3195503"/>
                <a:ext cx="39427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919AFEED-8B3C-C247-84B6-BBBD2294DF9A}"/>
              </a:ext>
            </a:extLst>
          </p:cNvPr>
          <p:cNvSpPr/>
          <p:nvPr/>
        </p:nvSpPr>
        <p:spPr>
          <a:xfrm>
            <a:off x="7476337" y="1984381"/>
            <a:ext cx="508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⊙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7F0120-5C28-1441-B73E-5BD1B1F202CD}"/>
              </a:ext>
            </a:extLst>
          </p:cNvPr>
          <p:cNvCxnSpPr>
            <a:cxnSpLocks/>
            <a:stCxn id="79" idx="3"/>
            <a:endCxn id="28" idx="1"/>
          </p:cNvCxnSpPr>
          <p:nvPr/>
        </p:nvCxnSpPr>
        <p:spPr>
          <a:xfrm flipV="1">
            <a:off x="7984913" y="2275605"/>
            <a:ext cx="682064" cy="1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EB9A95-E28D-C943-BDD9-1E9B79BF8B24}"/>
                  </a:ext>
                </a:extLst>
              </p:cNvPr>
              <p:cNvSpPr txBox="1"/>
              <p:nvPr/>
            </p:nvSpPr>
            <p:spPr>
              <a:xfrm>
                <a:off x="5759621" y="4826187"/>
                <a:ext cx="9444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EB9A95-E28D-C943-BDD9-1E9B79BF8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21" y="4826187"/>
                <a:ext cx="944425" cy="33855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9FEADFE-829B-A542-9D10-4BBBAA0A12B6}"/>
                  </a:ext>
                </a:extLst>
              </p:cNvPr>
              <p:cNvSpPr/>
              <p:nvPr/>
            </p:nvSpPr>
            <p:spPr>
              <a:xfrm>
                <a:off x="4404352" y="2755938"/>
                <a:ext cx="3740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9FEADFE-829B-A542-9D10-4BBBAA0A1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52" y="2755938"/>
                <a:ext cx="3740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495D392-D34A-9044-ABE4-0CF365342756}"/>
                  </a:ext>
                </a:extLst>
              </p:cNvPr>
              <p:cNvSpPr/>
              <p:nvPr/>
            </p:nvSpPr>
            <p:spPr>
              <a:xfrm>
                <a:off x="4366005" y="3627714"/>
                <a:ext cx="3740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495D392-D34A-9044-ABE4-0CF365342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05" y="3627714"/>
                <a:ext cx="37401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Multidocument 92">
            <a:extLst>
              <a:ext uri="{FF2B5EF4-FFF2-40B4-BE49-F238E27FC236}">
                <a16:creationId xmlns:a16="http://schemas.microsoft.com/office/drawing/2014/main" id="{A4F7FD53-9987-B14B-80B0-9E6E6A17FEBC}"/>
              </a:ext>
            </a:extLst>
          </p:cNvPr>
          <p:cNvSpPr/>
          <p:nvPr/>
        </p:nvSpPr>
        <p:spPr>
          <a:xfrm>
            <a:off x="193226" y="2547600"/>
            <a:ext cx="1282535" cy="1680784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4FABED-AD10-2846-BA15-20F3FD17D2E2}"/>
              </a:ext>
            </a:extLst>
          </p:cNvPr>
          <p:cNvCxnSpPr>
            <a:cxnSpLocks/>
            <a:stCxn id="93" idx="3"/>
            <a:endCxn id="4" idx="1"/>
          </p:cNvCxnSpPr>
          <p:nvPr/>
        </p:nvCxnSpPr>
        <p:spPr>
          <a:xfrm>
            <a:off x="1475761" y="3387992"/>
            <a:ext cx="755171" cy="72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9C99F83-6533-A349-AE9C-DE9137AD1497}"/>
                  </a:ext>
                </a:extLst>
              </p:cNvPr>
              <p:cNvSpPr txBox="1"/>
              <p:nvPr/>
            </p:nvSpPr>
            <p:spPr>
              <a:xfrm>
                <a:off x="5806880" y="2500882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9C99F83-6533-A349-AE9C-DE9137AD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880" y="2500882"/>
                <a:ext cx="905954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1A1786-FD43-B44F-80E9-DC65CBC170B1}"/>
                  </a:ext>
                </a:extLst>
              </p:cNvPr>
              <p:cNvSpPr/>
              <p:nvPr/>
            </p:nvSpPr>
            <p:spPr>
              <a:xfrm>
                <a:off x="8666975" y="1381786"/>
                <a:ext cx="17977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1A1786-FD43-B44F-80E9-DC65CBC17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75" y="1381786"/>
                <a:ext cx="1797736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7E531-B11E-0440-B1E8-DE2A89D6E502}"/>
                  </a:ext>
                </a:extLst>
              </p:cNvPr>
              <p:cNvSpPr/>
              <p:nvPr/>
            </p:nvSpPr>
            <p:spPr>
              <a:xfrm>
                <a:off x="8606015" y="3707922"/>
                <a:ext cx="16071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7E531-B11E-0440-B1E8-DE2A89D6E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15" y="3707922"/>
                <a:ext cx="1607171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85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50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Xiaolei Huang (xhuang7)</dc:creator>
  <cp:lastModifiedBy>Xiaolei Huang (xhuang7)</cp:lastModifiedBy>
  <cp:revision>92</cp:revision>
  <dcterms:created xsi:type="dcterms:W3CDTF">2022-01-30T23:14:54Z</dcterms:created>
  <dcterms:modified xsi:type="dcterms:W3CDTF">2022-02-09T04:25:59Z</dcterms:modified>
</cp:coreProperties>
</file>