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3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B672-91F0-344D-8EA3-E17F15B687C9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697D-09AC-BA4C-A3E3-84BD96746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1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B672-91F0-344D-8EA3-E17F15B687C9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697D-09AC-BA4C-A3E3-84BD96746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8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B672-91F0-344D-8EA3-E17F15B687C9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697D-09AC-BA4C-A3E3-84BD96746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7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B672-91F0-344D-8EA3-E17F15B687C9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697D-09AC-BA4C-A3E3-84BD96746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8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B672-91F0-344D-8EA3-E17F15B687C9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697D-09AC-BA4C-A3E3-84BD96746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3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B672-91F0-344D-8EA3-E17F15B687C9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697D-09AC-BA4C-A3E3-84BD96746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4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B672-91F0-344D-8EA3-E17F15B687C9}" type="datetimeFigureOut">
              <a:rPr lang="en-US" smtClean="0"/>
              <a:t>9/28/17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697D-09AC-BA4C-A3E3-84BD96746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5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B672-91F0-344D-8EA3-E17F15B687C9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697D-09AC-BA4C-A3E3-84BD96746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0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B672-91F0-344D-8EA3-E17F15B687C9}" type="datetimeFigureOut">
              <a:rPr lang="en-US" smtClean="0"/>
              <a:t>9/28/17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697D-09AC-BA4C-A3E3-84BD96746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B672-91F0-344D-8EA3-E17F15B687C9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697D-09AC-BA4C-A3E3-84BD96746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2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B672-91F0-344D-8EA3-E17F15B687C9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697D-09AC-BA4C-A3E3-84BD96746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5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4B672-91F0-344D-8EA3-E17F15B687C9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8697D-09AC-BA4C-A3E3-84BD96746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9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友成爬虫讲解图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陈晓理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9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3143" y="808097"/>
            <a:ext cx="1313244" cy="6926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39899" y="2215934"/>
            <a:ext cx="1313244" cy="6926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66387" y="2215934"/>
            <a:ext cx="1313244" cy="6926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39899" y="3710352"/>
            <a:ext cx="1313244" cy="6926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22159" y="3710352"/>
            <a:ext cx="1313244" cy="6926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75409" y="3710352"/>
            <a:ext cx="1313244" cy="6926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22159" y="4973886"/>
            <a:ext cx="1313244" cy="6926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First Heading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75409" y="4973886"/>
            <a:ext cx="1313244" cy="6926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first paragraph.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 flipH="1">
            <a:off x="3196521" y="1500751"/>
            <a:ext cx="1313244" cy="715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6" idx="0"/>
          </p:cNvCxnSpPr>
          <p:nvPr/>
        </p:nvCxnSpPr>
        <p:spPr>
          <a:xfrm>
            <a:off x="4509765" y="1500751"/>
            <a:ext cx="1313244" cy="715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</p:cNvCxnSpPr>
          <p:nvPr/>
        </p:nvCxnSpPr>
        <p:spPr>
          <a:xfrm>
            <a:off x="3196521" y="2908588"/>
            <a:ext cx="0" cy="929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8" idx="0"/>
          </p:cNvCxnSpPr>
          <p:nvPr/>
        </p:nvCxnSpPr>
        <p:spPr>
          <a:xfrm flipH="1">
            <a:off x="4978781" y="2908588"/>
            <a:ext cx="844228" cy="801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9" idx="0"/>
          </p:cNvCxnSpPr>
          <p:nvPr/>
        </p:nvCxnSpPr>
        <p:spPr>
          <a:xfrm>
            <a:off x="5823009" y="2908588"/>
            <a:ext cx="809022" cy="801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10" idx="0"/>
          </p:cNvCxnSpPr>
          <p:nvPr/>
        </p:nvCxnSpPr>
        <p:spPr>
          <a:xfrm>
            <a:off x="4978781" y="4403006"/>
            <a:ext cx="0" cy="570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11" idx="0"/>
          </p:cNvCxnSpPr>
          <p:nvPr/>
        </p:nvCxnSpPr>
        <p:spPr>
          <a:xfrm>
            <a:off x="6632031" y="4403006"/>
            <a:ext cx="0" cy="570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13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3143" y="808097"/>
            <a:ext cx="1313244" cy="6926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82856" y="2195172"/>
            <a:ext cx="1313244" cy="6926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图片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96521" y="2213134"/>
            <a:ext cx="1313244" cy="6926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9796" y="2196937"/>
            <a:ext cx="1313244" cy="6926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段落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9796" y="3492133"/>
            <a:ext cx="1313244" cy="6926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1955-2011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96521" y="3492133"/>
            <a:ext cx="1313244" cy="6926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Steve Jobs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4509765" y="1500751"/>
            <a:ext cx="1529713" cy="694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6" idx="0"/>
          </p:cNvCxnSpPr>
          <p:nvPr/>
        </p:nvCxnSpPr>
        <p:spPr>
          <a:xfrm flipH="1">
            <a:off x="3853143" y="1500751"/>
            <a:ext cx="656622" cy="712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8" idx="0"/>
          </p:cNvCxnSpPr>
          <p:nvPr/>
        </p:nvCxnSpPr>
        <p:spPr>
          <a:xfrm flipH="1">
            <a:off x="1486418" y="1500751"/>
            <a:ext cx="3023347" cy="696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10" idx="0"/>
          </p:cNvCxnSpPr>
          <p:nvPr/>
        </p:nvCxnSpPr>
        <p:spPr>
          <a:xfrm>
            <a:off x="1486418" y="2889591"/>
            <a:ext cx="0" cy="602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1" idx="0"/>
          </p:cNvCxnSpPr>
          <p:nvPr/>
        </p:nvCxnSpPr>
        <p:spPr>
          <a:xfrm>
            <a:off x="3853143" y="2905788"/>
            <a:ext cx="0" cy="586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6039478" y="2887826"/>
            <a:ext cx="0" cy="604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乔帮主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5"/>
          <a:stretch/>
        </p:blipFill>
        <p:spPr>
          <a:xfrm>
            <a:off x="5166387" y="3492133"/>
            <a:ext cx="1678640" cy="176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61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00176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&lt;</a:t>
            </a:r>
            <a:r>
              <a:rPr lang="en-US" sz="2800" dirty="0" smtClean="0">
                <a:solidFill>
                  <a:srgbClr val="FF0000"/>
                </a:solidFill>
              </a:rPr>
              <a:t>span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8000"/>
                </a:solidFill>
              </a:rPr>
              <a:t>class</a:t>
            </a:r>
            <a:r>
              <a:rPr lang="en-US" sz="2800" dirty="0" smtClean="0"/>
              <a:t>=“123” </a:t>
            </a:r>
            <a:r>
              <a:rPr lang="en-US" sz="2800" dirty="0" smtClean="0">
                <a:solidFill>
                  <a:srgbClr val="008000"/>
                </a:solidFill>
              </a:rPr>
              <a:t>name</a:t>
            </a:r>
            <a:r>
              <a:rPr lang="en-US" sz="2800" dirty="0" smtClean="0"/>
              <a:t>=“</a:t>
            </a:r>
            <a:r>
              <a:rPr lang="en-US" sz="2800" dirty="0" err="1" smtClean="0"/>
              <a:t>niuniu</a:t>
            </a:r>
            <a:r>
              <a:rPr lang="en-US" sz="2800" dirty="0" smtClean="0"/>
              <a:t>”&gt;</a:t>
            </a:r>
            <a:r>
              <a:rPr lang="zh-CN" altLang="en-US" sz="2800" dirty="0" smtClean="0">
                <a:solidFill>
                  <a:srgbClr val="3366FF"/>
                </a:solidFill>
              </a:rPr>
              <a:t>文字描述</a:t>
            </a:r>
            <a:r>
              <a:rPr lang="en-US" altLang="zh-CN" sz="2800" dirty="0" smtClean="0"/>
              <a:t>&lt;</a:t>
            </a:r>
            <a:r>
              <a:rPr lang="en-US" altLang="zh-CN" sz="2800" dirty="0" smtClean="0">
                <a:solidFill>
                  <a:srgbClr val="FF0000"/>
                </a:solidFill>
              </a:rPr>
              <a:t>/span</a:t>
            </a:r>
            <a:r>
              <a:rPr lang="en-US" altLang="zh-CN" sz="2800" dirty="0" smtClean="0"/>
              <a:t>&gt;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35000" y="2543176"/>
            <a:ext cx="977900" cy="4413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标签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85900" y="3109914"/>
            <a:ext cx="977900" cy="441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参数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40100" y="3109914"/>
            <a:ext cx="977900" cy="441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参数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78700" y="2543176"/>
            <a:ext cx="977900" cy="4413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标签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30900" y="3109914"/>
            <a:ext cx="1231900" cy="441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显示内容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0"/>
          </p:cNvCxnSpPr>
          <p:nvPr/>
        </p:nvCxnSpPr>
        <p:spPr>
          <a:xfrm flipH="1" flipV="1">
            <a:off x="1117600" y="2260600"/>
            <a:ext cx="6350" cy="282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62150" y="2260600"/>
            <a:ext cx="0" cy="849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841750" y="2263776"/>
            <a:ext cx="0" cy="849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559550" y="2263776"/>
            <a:ext cx="0" cy="849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848600" y="2260600"/>
            <a:ext cx="6350" cy="282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6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50</Words>
  <Application>Microsoft Macintosh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友成爬虫讲解图</vt:lpstr>
      <vt:lpstr>PowerPoint Presentation</vt:lpstr>
      <vt:lpstr>PowerPoint Presentation</vt:lpstr>
      <vt:lpstr>&lt;span class=“123” name=“niuniu”&gt;文字描述&lt;/span&gt;</vt:lpstr>
    </vt:vector>
  </TitlesOfParts>
  <Company>PKU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友成爬虫讲解图</dc:title>
  <dc:creator>Xiaoli Chen</dc:creator>
  <cp:lastModifiedBy>Xiaoli Chen</cp:lastModifiedBy>
  <cp:revision>13</cp:revision>
  <dcterms:created xsi:type="dcterms:W3CDTF">2017-09-27T21:08:17Z</dcterms:created>
  <dcterms:modified xsi:type="dcterms:W3CDTF">2017-09-29T04:07:59Z</dcterms:modified>
</cp:coreProperties>
</file>