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EE13032-71AB-462F-9226-2CBB46D1C430}">
          <p14:sldIdLst>
            <p14:sldId id="257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82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7548D-E285-1CB0-06F6-F3E50314A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F8AE1A-E4DB-3DA5-BC02-33055ACBC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CF25F-1CF8-0F34-21E7-FE251AAF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3236-A79F-4FDE-8343-A533401FE9FE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061CFF-4CBE-7CE4-791E-1101D95D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5E4E4-77DD-32D2-F3A3-23A0F8BE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DE9-1A3C-44DE-A4C6-3636349EB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02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1A87B-0BB4-ED24-7EDF-1F9121EA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EC6563-46DF-5A25-7128-5D065C149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BD0C91-ACED-2466-F5ED-EFF51ACF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3236-A79F-4FDE-8343-A533401FE9FE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1B5EC9-CD2E-8F39-5709-BA2C9C1E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57918E-B48B-AC6F-E6AE-61E6BB75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DE9-1A3C-44DE-A4C6-3636349EB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7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C86935-5EED-2612-E4A2-963E645FC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4FA2F5-D552-106A-1DF4-0ED60E92F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16F6D-CAC7-09B2-C438-C6568456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3236-A79F-4FDE-8343-A533401FE9FE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FFD9E-25E6-9634-8EFA-9EB4D84D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6815D3-709E-14A0-6002-7DAB9024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DE9-1A3C-44DE-A4C6-3636349EB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48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025D8-02A8-3DE2-2C6C-F22E97CC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8447A-19A8-0A3C-5885-200FF2A72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9A0F2-20D5-69E2-DD0D-7191D560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3236-A79F-4FDE-8343-A533401FE9FE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3275C4-2B9E-F0D4-1477-EB8547D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E1751-6628-03C4-946D-BB158FED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DE9-1A3C-44DE-A4C6-3636349EB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74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C1528-A3BC-845B-C5ED-55435AD91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076542-D54D-EDBF-5916-1F60A61B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F037F8-9AF0-979A-8A8A-B38959BA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3236-A79F-4FDE-8343-A533401FE9FE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3901D-19B4-5006-4A04-96055EA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8BC0D-DA7E-DE5B-6E4E-2A985AB2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DE9-1A3C-44DE-A4C6-3636349EB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0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82948-483B-5574-096B-B84E6D28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9995A-66DE-F7B5-6C6B-0F06B2A70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7B93D8-CE8D-86B9-C6F9-9261231E9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26534E-DF22-3B37-2A9E-89B70BE7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3236-A79F-4FDE-8343-A533401FE9FE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3A6F93-CE74-B83A-70B8-18B4950B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C7CDDB-4B2C-6612-9536-5BA47CCE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DE9-1A3C-44DE-A4C6-3636349EB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3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FEAFD-AC87-125D-CCBA-BD387D65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609F4-0B21-9B58-2A04-2C8818F3C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3DEE04-26EC-4A7D-1C3D-B40719627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6068BF-372C-1AC0-037C-0C0FA3D56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E6D233-96C0-2BF5-DA75-01323E729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CFEDAD-614C-5E00-C7E5-30718C5B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3236-A79F-4FDE-8343-A533401FE9FE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8540FD-2CA8-C300-138F-1E7E426B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0EAD38-D95E-A400-8604-23B21A7B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DE9-1A3C-44DE-A4C6-3636349EB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33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7E810-0A8E-5724-C07D-26521C84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E67D58-E1A2-9CFC-C513-8C0A984D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3236-A79F-4FDE-8343-A533401FE9FE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EEA082-3738-B4EC-3161-9FCC551E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59A98A-763D-8B34-6D16-777B0755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DE9-1A3C-44DE-A4C6-3636349EB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36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B0DE0D-A61A-C669-236D-6BBF49C7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3236-A79F-4FDE-8343-A533401FE9FE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14CEB-3C4A-270B-5C0F-A2C1163E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C57423-9704-626C-533D-9DF99868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DE9-1A3C-44DE-A4C6-3636349EB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84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32FB5-7E31-5147-218E-9C4DEDA5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E24EC-FA46-2497-9D37-A5A1946BE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BDBACD-4A3D-F358-C2F9-0861D0868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796E3C-5AE3-9FFF-E193-A8331EB2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3236-A79F-4FDE-8343-A533401FE9FE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910F1C-9D0C-C2E8-253C-927AC37F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12A31-7C23-FC7F-5076-4C01F4F0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DE9-1A3C-44DE-A4C6-3636349EB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2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0D859-23BC-1041-0ABB-8DCF832F0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14267C-8307-8AF6-DF0A-13019A7C6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2E0EE1-CA81-07DB-F118-558E3DDE4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5F4EA4-E4E4-14C3-E5C2-63AADE62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3236-A79F-4FDE-8343-A533401FE9FE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3F4220-8DA7-D7E6-461D-B4769965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6622AC-144B-2FC0-3FA6-07DF7467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DE9-1A3C-44DE-A4C6-3636349EB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AD0CA7-2E63-6E7D-235E-227B88A1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7C7D3F-585E-AF45-8554-257ADA417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BBFA3-07FF-F453-AFC6-F7D240E51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83236-A79F-4FDE-8343-A533401FE9FE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0FBAD-8B56-F2E9-6F25-3318D1001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D0C57-14EF-BA06-213E-A106AD7F5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ECDE9-1A3C-44DE-A4C6-3636349EB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0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749088-58EF-44D3-431A-44745B02D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93064" b="-3916"/>
          <a:stretch/>
        </p:blipFill>
        <p:spPr>
          <a:xfrm>
            <a:off x="679363" y="2450532"/>
            <a:ext cx="1150406" cy="155761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F57E238-F529-56A9-ABB1-CDA095B87A32}"/>
              </a:ext>
            </a:extLst>
          </p:cNvPr>
          <p:cNvSpPr txBox="1"/>
          <p:nvPr/>
        </p:nvSpPr>
        <p:spPr>
          <a:xfrm>
            <a:off x="677260" y="2246048"/>
            <a:ext cx="1287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ea typeface="华文仿宋" panose="02010600040101010101" pitchFamily="2" charset="-122"/>
              </a:rPr>
              <a:t>输入：</a:t>
            </a:r>
            <a:r>
              <a:rPr lang="en-US" altLang="zh-CN" sz="1200" b="1" dirty="0">
                <a:ea typeface="华文仿宋" panose="02010600040101010101" pitchFamily="2" charset="-122"/>
              </a:rPr>
              <a:t>1*28*28</a:t>
            </a:r>
            <a:endParaRPr lang="zh-CN" altLang="en-US" sz="1200" b="1" dirty="0">
              <a:ea typeface="华文仿宋" panose="020106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FA92F2-AC30-A7ED-0232-8C9982A3D85D}"/>
              </a:ext>
            </a:extLst>
          </p:cNvPr>
          <p:cNvSpPr/>
          <p:nvPr/>
        </p:nvSpPr>
        <p:spPr>
          <a:xfrm>
            <a:off x="2151530" y="1977733"/>
            <a:ext cx="1080000" cy="10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577123-B897-6543-B733-C9C934F85BA4}"/>
              </a:ext>
            </a:extLst>
          </p:cNvPr>
          <p:cNvSpPr/>
          <p:nvPr/>
        </p:nvSpPr>
        <p:spPr>
          <a:xfrm>
            <a:off x="2250142" y="2116232"/>
            <a:ext cx="1080000" cy="10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6D373E-FA73-DF3C-B3C8-F87A304CFD75}"/>
              </a:ext>
            </a:extLst>
          </p:cNvPr>
          <p:cNvSpPr/>
          <p:nvPr/>
        </p:nvSpPr>
        <p:spPr>
          <a:xfrm>
            <a:off x="2357719" y="2246048"/>
            <a:ext cx="1080000" cy="10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37234B-70F7-FC76-552C-7B49A68A11C6}"/>
              </a:ext>
            </a:extLst>
          </p:cNvPr>
          <p:cNvSpPr txBox="1"/>
          <p:nvPr/>
        </p:nvSpPr>
        <p:spPr>
          <a:xfrm>
            <a:off x="2821271" y="2842328"/>
            <a:ext cx="53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华文仿宋" panose="02010600040101010101" pitchFamily="2" charset="-122"/>
              </a:rPr>
              <a:t>…</a:t>
            </a:r>
            <a:endParaRPr lang="zh-CN" altLang="en-US" b="1" dirty="0">
              <a:ea typeface="华文仿宋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98299A-7F24-C84F-DA94-F856E66FB202}"/>
              </a:ext>
            </a:extLst>
          </p:cNvPr>
          <p:cNvSpPr txBox="1"/>
          <p:nvPr/>
        </p:nvSpPr>
        <p:spPr>
          <a:xfrm>
            <a:off x="2069733" y="1558888"/>
            <a:ext cx="1287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ea typeface="华文仿宋" panose="02010600040101010101" pitchFamily="2" charset="-122"/>
              </a:rPr>
              <a:t>特征图</a:t>
            </a:r>
            <a:r>
              <a:rPr lang="en-US" altLang="zh-CN" sz="1200" b="1" dirty="0">
                <a:ea typeface="华文仿宋" panose="02010600040101010101" pitchFamily="2" charset="-122"/>
              </a:rPr>
              <a:t>16*27*27</a:t>
            </a:r>
            <a:endParaRPr lang="zh-CN" altLang="en-US" sz="1200" b="1" dirty="0">
              <a:ea typeface="华文仿宋" panose="0201060004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3DCBE7-A93E-C0FD-089C-696164EEE748}"/>
              </a:ext>
            </a:extLst>
          </p:cNvPr>
          <p:cNvSpPr/>
          <p:nvPr/>
        </p:nvSpPr>
        <p:spPr>
          <a:xfrm>
            <a:off x="2615082" y="3151439"/>
            <a:ext cx="1080000" cy="10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0CA5A5-DE0C-6749-D992-658D274D0AA1}"/>
              </a:ext>
            </a:extLst>
          </p:cNvPr>
          <p:cNvSpPr/>
          <p:nvPr/>
        </p:nvSpPr>
        <p:spPr>
          <a:xfrm>
            <a:off x="2713694" y="3289938"/>
            <a:ext cx="1080000" cy="10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B1C533-88F9-44BF-185E-8ACF87EF4BC1}"/>
              </a:ext>
            </a:extLst>
          </p:cNvPr>
          <p:cNvSpPr/>
          <p:nvPr/>
        </p:nvSpPr>
        <p:spPr>
          <a:xfrm>
            <a:off x="2821271" y="3419754"/>
            <a:ext cx="1080000" cy="10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46642E7-919A-D378-745E-FA8995B97EE1}"/>
              </a:ext>
            </a:extLst>
          </p:cNvPr>
          <p:cNvSpPr txBox="1"/>
          <p:nvPr/>
        </p:nvSpPr>
        <p:spPr>
          <a:xfrm>
            <a:off x="3408605" y="1873133"/>
            <a:ext cx="1287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ea typeface="华文仿宋" panose="02010600040101010101" pitchFamily="2" charset="-122"/>
              </a:rPr>
              <a:t>特征图</a:t>
            </a:r>
            <a:r>
              <a:rPr lang="en-US" altLang="zh-CN" sz="1200" b="1" dirty="0">
                <a:ea typeface="华文仿宋" panose="02010600040101010101" pitchFamily="2" charset="-122"/>
              </a:rPr>
              <a:t>16*13*13</a:t>
            </a:r>
            <a:endParaRPr lang="zh-CN" altLang="en-US" sz="1200" b="1" dirty="0">
              <a:ea typeface="华文仿宋" panose="020106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C7D9808-B65C-8994-5723-00222EC3FAAB}"/>
              </a:ext>
            </a:extLst>
          </p:cNvPr>
          <p:cNvSpPr txBox="1"/>
          <p:nvPr/>
        </p:nvSpPr>
        <p:spPr>
          <a:xfrm>
            <a:off x="6459516" y="982759"/>
            <a:ext cx="1287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ea typeface="华文仿宋" panose="02010600040101010101" pitchFamily="2" charset="-122"/>
              </a:rPr>
              <a:t>特征图</a:t>
            </a:r>
            <a:r>
              <a:rPr lang="en-US" altLang="zh-CN" sz="1200" b="1" dirty="0">
                <a:ea typeface="华文仿宋" panose="02010600040101010101" pitchFamily="2" charset="-122"/>
              </a:rPr>
              <a:t>64*5*5</a:t>
            </a:r>
            <a:endParaRPr lang="zh-CN" altLang="en-US" sz="1200" b="1" dirty="0">
              <a:ea typeface="华文仿宋" panose="02010600040101010101" pitchFamily="2" charset="-122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C13BCA5-9229-DBC2-0F4F-2C4231E853F7}"/>
              </a:ext>
            </a:extLst>
          </p:cNvPr>
          <p:cNvCxnSpPr>
            <a:cxnSpLocks/>
          </p:cNvCxnSpPr>
          <p:nvPr/>
        </p:nvCxnSpPr>
        <p:spPr>
          <a:xfrm>
            <a:off x="1611943" y="3464061"/>
            <a:ext cx="1518994" cy="33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557FD6B-28E5-0199-7D1D-69B670440EC9}"/>
              </a:ext>
            </a:extLst>
          </p:cNvPr>
          <p:cNvCxnSpPr>
            <a:cxnSpLocks/>
          </p:cNvCxnSpPr>
          <p:nvPr/>
        </p:nvCxnSpPr>
        <p:spPr>
          <a:xfrm>
            <a:off x="1620441" y="3627676"/>
            <a:ext cx="1505717" cy="1718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482F201A-5EC6-B43F-A555-C05480E234C8}"/>
              </a:ext>
            </a:extLst>
          </p:cNvPr>
          <p:cNvSpPr/>
          <p:nvPr/>
        </p:nvSpPr>
        <p:spPr>
          <a:xfrm>
            <a:off x="1468879" y="3469968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2847BBA-526C-C75E-1505-5C5715CD9B3F}"/>
              </a:ext>
            </a:extLst>
          </p:cNvPr>
          <p:cNvCxnSpPr>
            <a:cxnSpLocks/>
          </p:cNvCxnSpPr>
          <p:nvPr/>
        </p:nvCxnSpPr>
        <p:spPr>
          <a:xfrm>
            <a:off x="7249432" y="1316223"/>
            <a:ext cx="2285356" cy="1357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B6D94819-4607-1F08-A29F-D0877F15CA73}"/>
              </a:ext>
            </a:extLst>
          </p:cNvPr>
          <p:cNvSpPr/>
          <p:nvPr/>
        </p:nvSpPr>
        <p:spPr>
          <a:xfrm>
            <a:off x="9534437" y="2674147"/>
            <a:ext cx="282142" cy="1429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0FDE94CF-ED2C-1C06-94AF-5E4930776BE2}"/>
              </a:ext>
            </a:extLst>
          </p:cNvPr>
          <p:cNvCxnSpPr>
            <a:cxnSpLocks/>
          </p:cNvCxnSpPr>
          <p:nvPr/>
        </p:nvCxnSpPr>
        <p:spPr>
          <a:xfrm>
            <a:off x="9806802" y="2674146"/>
            <a:ext cx="5521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8245A904-61AF-105F-3F9A-84033106BDDE}"/>
              </a:ext>
            </a:extLst>
          </p:cNvPr>
          <p:cNvCxnSpPr>
            <a:cxnSpLocks/>
          </p:cNvCxnSpPr>
          <p:nvPr/>
        </p:nvCxnSpPr>
        <p:spPr>
          <a:xfrm>
            <a:off x="9816579" y="4109952"/>
            <a:ext cx="5521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842A18E2-228D-6E62-8046-94C715D340DA}"/>
              </a:ext>
            </a:extLst>
          </p:cNvPr>
          <p:cNvSpPr/>
          <p:nvPr/>
        </p:nvSpPr>
        <p:spPr>
          <a:xfrm>
            <a:off x="10343285" y="2674146"/>
            <a:ext cx="282142" cy="1429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03296E2-04D1-341B-DA9E-F3F85E0874EC}"/>
              </a:ext>
            </a:extLst>
          </p:cNvPr>
          <p:cNvSpPr txBox="1"/>
          <p:nvPr/>
        </p:nvSpPr>
        <p:spPr>
          <a:xfrm>
            <a:off x="9297507" y="2256387"/>
            <a:ext cx="756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ea typeface="华文仿宋" panose="02010600040101010101" pitchFamily="2" charset="-122"/>
              </a:rPr>
              <a:t>特征</a:t>
            </a:r>
            <a:r>
              <a:rPr lang="en-US" altLang="zh-CN" sz="1200" b="1" dirty="0">
                <a:ea typeface="华文仿宋" panose="02010600040101010101" pitchFamily="2" charset="-122"/>
              </a:rPr>
              <a:t>64</a:t>
            </a:r>
            <a:endParaRPr lang="zh-CN" altLang="en-US" sz="1200" b="1" dirty="0">
              <a:ea typeface="华文仿宋" panose="02010600040101010101" pitchFamily="2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5B150E4-1D40-CFBD-E9FA-60FD04E5247A}"/>
              </a:ext>
            </a:extLst>
          </p:cNvPr>
          <p:cNvSpPr txBox="1"/>
          <p:nvPr/>
        </p:nvSpPr>
        <p:spPr>
          <a:xfrm>
            <a:off x="10192048" y="2256387"/>
            <a:ext cx="756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ea typeface="华文仿宋" panose="02010600040101010101" pitchFamily="2" charset="-122"/>
              </a:rPr>
              <a:t>输出</a:t>
            </a:r>
            <a:r>
              <a:rPr lang="en-US" altLang="zh-CN" sz="1200" b="1" dirty="0">
                <a:ea typeface="华文仿宋" panose="02010600040101010101" pitchFamily="2" charset="-122"/>
              </a:rPr>
              <a:t>10</a:t>
            </a:r>
            <a:endParaRPr lang="zh-CN" altLang="en-US" sz="1200" b="1" dirty="0">
              <a:ea typeface="华文仿宋" panose="02010600040101010101" pitchFamily="2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98A1A5C-14AB-87B4-F2F3-2A6381BA6B04}"/>
              </a:ext>
            </a:extLst>
          </p:cNvPr>
          <p:cNvSpPr txBox="1"/>
          <p:nvPr/>
        </p:nvSpPr>
        <p:spPr>
          <a:xfrm>
            <a:off x="2786829" y="4944403"/>
            <a:ext cx="114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ea typeface="华文仿宋" panose="02010600040101010101" pitchFamily="2" charset="-122"/>
              </a:rPr>
              <a:t>第一层卷积层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65B9EDC-6D4D-50B1-24D8-419A0A75E19A}"/>
              </a:ext>
            </a:extLst>
          </p:cNvPr>
          <p:cNvSpPr txBox="1"/>
          <p:nvPr/>
        </p:nvSpPr>
        <p:spPr>
          <a:xfrm>
            <a:off x="4361840" y="4500333"/>
            <a:ext cx="957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ea typeface="华文仿宋" panose="02010600040101010101" pitchFamily="2" charset="-122"/>
              </a:rPr>
              <a:t>最大池化层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2BEABE2-329B-9484-BD3E-A3A54772DD67}"/>
              </a:ext>
            </a:extLst>
          </p:cNvPr>
          <p:cNvSpPr txBox="1"/>
          <p:nvPr/>
        </p:nvSpPr>
        <p:spPr>
          <a:xfrm>
            <a:off x="9675507" y="4655805"/>
            <a:ext cx="86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ea typeface="华文仿宋" panose="02010600040101010101" pitchFamily="2" charset="-122"/>
              </a:rPr>
              <a:t>全连接层</a:t>
            </a:r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CDB532F-B907-9510-E252-E79A6AC84FEE}"/>
              </a:ext>
            </a:extLst>
          </p:cNvPr>
          <p:cNvCxnSpPr>
            <a:cxnSpLocks/>
          </p:cNvCxnSpPr>
          <p:nvPr/>
        </p:nvCxnSpPr>
        <p:spPr>
          <a:xfrm flipV="1">
            <a:off x="3330141" y="4593836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851ADC66-01A6-C655-F074-ADFA5996DBB4}"/>
              </a:ext>
            </a:extLst>
          </p:cNvPr>
          <p:cNvSpPr/>
          <p:nvPr/>
        </p:nvSpPr>
        <p:spPr>
          <a:xfrm>
            <a:off x="3848048" y="2219105"/>
            <a:ext cx="756000" cy="75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EBEB92FD-50B5-0E23-86F4-D34F0714BA6C}"/>
              </a:ext>
            </a:extLst>
          </p:cNvPr>
          <p:cNvSpPr/>
          <p:nvPr/>
        </p:nvSpPr>
        <p:spPr>
          <a:xfrm>
            <a:off x="3960225" y="2340666"/>
            <a:ext cx="756000" cy="75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AF8C989-FF57-1281-2BA3-CAEDDBC9E3F9}"/>
              </a:ext>
            </a:extLst>
          </p:cNvPr>
          <p:cNvSpPr/>
          <p:nvPr/>
        </p:nvSpPr>
        <p:spPr>
          <a:xfrm>
            <a:off x="4058837" y="2470482"/>
            <a:ext cx="756000" cy="75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5CAAB741-4EEF-F1FF-9509-3C654A324CC1}"/>
              </a:ext>
            </a:extLst>
          </p:cNvPr>
          <p:cNvSpPr/>
          <p:nvPr/>
        </p:nvSpPr>
        <p:spPr>
          <a:xfrm>
            <a:off x="4222044" y="3015600"/>
            <a:ext cx="756000" cy="75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C55B0E30-C561-573F-BEB3-488F4F175FE4}"/>
              </a:ext>
            </a:extLst>
          </p:cNvPr>
          <p:cNvSpPr/>
          <p:nvPr/>
        </p:nvSpPr>
        <p:spPr>
          <a:xfrm>
            <a:off x="4334221" y="3137161"/>
            <a:ext cx="756000" cy="75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6FF99B12-FD02-6AEA-0028-1F297FF6B047}"/>
              </a:ext>
            </a:extLst>
          </p:cNvPr>
          <p:cNvSpPr/>
          <p:nvPr/>
        </p:nvSpPr>
        <p:spPr>
          <a:xfrm>
            <a:off x="4432833" y="3266977"/>
            <a:ext cx="756000" cy="75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93CCDC0F-5FF9-33D2-00A7-148FD6B8C63C}"/>
              </a:ext>
            </a:extLst>
          </p:cNvPr>
          <p:cNvSpPr txBox="1"/>
          <p:nvPr/>
        </p:nvSpPr>
        <p:spPr>
          <a:xfrm>
            <a:off x="4344888" y="2742410"/>
            <a:ext cx="53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华文仿宋" panose="02010600040101010101" pitchFamily="2" charset="-122"/>
              </a:rPr>
              <a:t>…</a:t>
            </a:r>
            <a:endParaRPr lang="zh-CN" altLang="en-US" b="1" dirty="0">
              <a:ea typeface="华文仿宋" panose="02010600040101010101" pitchFamily="2" charset="-122"/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5E8E9B5B-FCC8-5EC1-341A-F0B0A08181FA}"/>
              </a:ext>
            </a:extLst>
          </p:cNvPr>
          <p:cNvCxnSpPr>
            <a:cxnSpLocks/>
          </p:cNvCxnSpPr>
          <p:nvPr/>
        </p:nvCxnSpPr>
        <p:spPr>
          <a:xfrm>
            <a:off x="3575988" y="3517885"/>
            <a:ext cx="1140237" cy="3319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CE44E7E6-C2FB-0E9A-5330-FCD952F07FE7}"/>
              </a:ext>
            </a:extLst>
          </p:cNvPr>
          <p:cNvCxnSpPr>
            <a:cxnSpLocks/>
          </p:cNvCxnSpPr>
          <p:nvPr/>
        </p:nvCxnSpPr>
        <p:spPr>
          <a:xfrm>
            <a:off x="3574571" y="3654522"/>
            <a:ext cx="1141654" cy="1953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BD5AD794-9EB3-E6EA-8B22-AB0C46940A89}"/>
              </a:ext>
            </a:extLst>
          </p:cNvPr>
          <p:cNvSpPr/>
          <p:nvPr/>
        </p:nvSpPr>
        <p:spPr>
          <a:xfrm>
            <a:off x="3442350" y="3515079"/>
            <a:ext cx="155149" cy="1491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CE72E9B-3615-D200-9F3E-07E4C75E9DEC}"/>
              </a:ext>
            </a:extLst>
          </p:cNvPr>
          <p:cNvSpPr/>
          <p:nvPr/>
        </p:nvSpPr>
        <p:spPr>
          <a:xfrm>
            <a:off x="4759781" y="1634977"/>
            <a:ext cx="756000" cy="75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43466809-DBAC-7AA8-8211-E42AB5F577EA}"/>
              </a:ext>
            </a:extLst>
          </p:cNvPr>
          <p:cNvSpPr/>
          <p:nvPr/>
        </p:nvSpPr>
        <p:spPr>
          <a:xfrm>
            <a:off x="4840463" y="1773476"/>
            <a:ext cx="756000" cy="75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2D27D90D-28D1-47E8-0825-B212AA8C4121}"/>
              </a:ext>
            </a:extLst>
          </p:cNvPr>
          <p:cNvSpPr/>
          <p:nvPr/>
        </p:nvSpPr>
        <p:spPr>
          <a:xfrm>
            <a:off x="4930110" y="1903292"/>
            <a:ext cx="756000" cy="75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1052983B-FD48-AFC1-E0D8-3AF230FBB990}"/>
              </a:ext>
            </a:extLst>
          </p:cNvPr>
          <p:cNvSpPr/>
          <p:nvPr/>
        </p:nvSpPr>
        <p:spPr>
          <a:xfrm>
            <a:off x="5037557" y="2033108"/>
            <a:ext cx="756000" cy="75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749DD345-F682-D132-2E12-2AF8CF80C667}"/>
              </a:ext>
            </a:extLst>
          </p:cNvPr>
          <p:cNvSpPr/>
          <p:nvPr/>
        </p:nvSpPr>
        <p:spPr>
          <a:xfrm>
            <a:off x="5136169" y="2162924"/>
            <a:ext cx="756000" cy="75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A89E0E61-A0DD-5EC3-7E69-CD32AD2C9323}"/>
              </a:ext>
            </a:extLst>
          </p:cNvPr>
          <p:cNvSpPr/>
          <p:nvPr/>
        </p:nvSpPr>
        <p:spPr>
          <a:xfrm>
            <a:off x="5245355" y="2300058"/>
            <a:ext cx="756000" cy="75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924F5CCB-0975-0B46-53A7-96F435B75C23}"/>
              </a:ext>
            </a:extLst>
          </p:cNvPr>
          <p:cNvSpPr/>
          <p:nvPr/>
        </p:nvSpPr>
        <p:spPr>
          <a:xfrm>
            <a:off x="5335005" y="2438839"/>
            <a:ext cx="756000" cy="75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E8733B6-3752-B8D1-B7B3-71D94C0DD778}"/>
              </a:ext>
            </a:extLst>
          </p:cNvPr>
          <p:cNvSpPr/>
          <p:nvPr/>
        </p:nvSpPr>
        <p:spPr>
          <a:xfrm>
            <a:off x="5511426" y="2999098"/>
            <a:ext cx="756000" cy="75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D497F548-2532-97C9-AD3A-D5D88A1AABFF}"/>
              </a:ext>
            </a:extLst>
          </p:cNvPr>
          <p:cNvSpPr/>
          <p:nvPr/>
        </p:nvSpPr>
        <p:spPr>
          <a:xfrm>
            <a:off x="5592108" y="3137597"/>
            <a:ext cx="756000" cy="75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C7DAD80C-4F7E-04E7-FBB4-72E0A7E0A3B8}"/>
              </a:ext>
            </a:extLst>
          </p:cNvPr>
          <p:cNvSpPr/>
          <p:nvPr/>
        </p:nvSpPr>
        <p:spPr>
          <a:xfrm>
            <a:off x="5681755" y="3267413"/>
            <a:ext cx="756000" cy="75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2C46B4B7-8660-0251-8BBC-DBC312CA7075}"/>
              </a:ext>
            </a:extLst>
          </p:cNvPr>
          <p:cNvSpPr/>
          <p:nvPr/>
        </p:nvSpPr>
        <p:spPr>
          <a:xfrm>
            <a:off x="5789202" y="3397229"/>
            <a:ext cx="756000" cy="75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22439B45-E745-64D1-B428-B034B9D70FE2}"/>
              </a:ext>
            </a:extLst>
          </p:cNvPr>
          <p:cNvSpPr/>
          <p:nvPr/>
        </p:nvSpPr>
        <p:spPr>
          <a:xfrm>
            <a:off x="5887814" y="3527045"/>
            <a:ext cx="756000" cy="75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C9A956D4-4EC4-8380-267D-0AA853D8866C}"/>
              </a:ext>
            </a:extLst>
          </p:cNvPr>
          <p:cNvSpPr/>
          <p:nvPr/>
        </p:nvSpPr>
        <p:spPr>
          <a:xfrm>
            <a:off x="5997000" y="3664179"/>
            <a:ext cx="756000" cy="75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E4623C06-C6A9-B54E-3359-3274BF63ABED}"/>
              </a:ext>
            </a:extLst>
          </p:cNvPr>
          <p:cNvSpPr/>
          <p:nvPr/>
        </p:nvSpPr>
        <p:spPr>
          <a:xfrm>
            <a:off x="6086650" y="3802960"/>
            <a:ext cx="756000" cy="75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A73F70C4-B117-4927-A242-C7D71DFCE309}"/>
              </a:ext>
            </a:extLst>
          </p:cNvPr>
          <p:cNvSpPr txBox="1"/>
          <p:nvPr/>
        </p:nvSpPr>
        <p:spPr>
          <a:xfrm>
            <a:off x="5615226" y="2706303"/>
            <a:ext cx="53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华文仿宋" panose="02010600040101010101" pitchFamily="2" charset="-122"/>
              </a:rPr>
              <a:t>…</a:t>
            </a:r>
            <a:endParaRPr lang="zh-CN" altLang="en-US" b="1" dirty="0">
              <a:ea typeface="华文仿宋" panose="02010600040101010101" pitchFamily="2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766B528E-2DB9-009A-D18A-5CF921FD606E}"/>
              </a:ext>
            </a:extLst>
          </p:cNvPr>
          <p:cNvSpPr/>
          <p:nvPr/>
        </p:nvSpPr>
        <p:spPr>
          <a:xfrm>
            <a:off x="6149400" y="3816579"/>
            <a:ext cx="756000" cy="75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5DA46AEA-E910-D4F2-5D03-ADD2F88B8E20}"/>
              </a:ext>
            </a:extLst>
          </p:cNvPr>
          <p:cNvSpPr/>
          <p:nvPr/>
        </p:nvSpPr>
        <p:spPr>
          <a:xfrm>
            <a:off x="6239050" y="3955360"/>
            <a:ext cx="756000" cy="75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926C4DD0-EE8C-1881-CBD5-54C5763CE5AB}"/>
              </a:ext>
            </a:extLst>
          </p:cNvPr>
          <p:cNvSpPr/>
          <p:nvPr/>
        </p:nvSpPr>
        <p:spPr>
          <a:xfrm>
            <a:off x="6085923" y="2030851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52EAD189-F78A-DD27-C6BA-22C22DF6BCD3}"/>
              </a:ext>
            </a:extLst>
          </p:cNvPr>
          <p:cNvSpPr/>
          <p:nvPr/>
        </p:nvSpPr>
        <p:spPr>
          <a:xfrm>
            <a:off x="6166605" y="2169350"/>
            <a:ext cx="504000" cy="50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1B44D046-D31C-88A5-3240-33207D2A8F78}"/>
              </a:ext>
            </a:extLst>
          </p:cNvPr>
          <p:cNvSpPr/>
          <p:nvPr/>
        </p:nvSpPr>
        <p:spPr>
          <a:xfrm>
            <a:off x="6256252" y="2299166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91BA505A-A267-E6B6-7153-287DAFABB8CD}"/>
              </a:ext>
            </a:extLst>
          </p:cNvPr>
          <p:cNvSpPr/>
          <p:nvPr/>
        </p:nvSpPr>
        <p:spPr>
          <a:xfrm>
            <a:off x="6353920" y="2421350"/>
            <a:ext cx="504000" cy="50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260E8748-28B9-A870-3306-451776A610D9}"/>
              </a:ext>
            </a:extLst>
          </p:cNvPr>
          <p:cNvSpPr/>
          <p:nvPr/>
        </p:nvSpPr>
        <p:spPr>
          <a:xfrm>
            <a:off x="6443567" y="2551166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784791A4-545C-F178-F648-DBF633DBE79F}"/>
              </a:ext>
            </a:extLst>
          </p:cNvPr>
          <p:cNvSpPr/>
          <p:nvPr/>
        </p:nvSpPr>
        <p:spPr>
          <a:xfrm>
            <a:off x="6535244" y="2661160"/>
            <a:ext cx="504000" cy="50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1E438956-F838-C015-54CB-CC422E703623}"/>
              </a:ext>
            </a:extLst>
          </p:cNvPr>
          <p:cNvSpPr/>
          <p:nvPr/>
        </p:nvSpPr>
        <p:spPr>
          <a:xfrm>
            <a:off x="6613896" y="2767037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C78B720-10EB-2EAB-5B61-3E6F9235DBCC}"/>
              </a:ext>
            </a:extLst>
          </p:cNvPr>
          <p:cNvSpPr/>
          <p:nvPr/>
        </p:nvSpPr>
        <p:spPr>
          <a:xfrm>
            <a:off x="6756374" y="3080393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DB788DD5-A8B8-CB3B-2B75-CF850A76F757}"/>
              </a:ext>
            </a:extLst>
          </p:cNvPr>
          <p:cNvSpPr/>
          <p:nvPr/>
        </p:nvSpPr>
        <p:spPr>
          <a:xfrm>
            <a:off x="6837056" y="3218892"/>
            <a:ext cx="504000" cy="50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94A26E54-EA91-7E07-FF17-7EE237A6D0E9}"/>
              </a:ext>
            </a:extLst>
          </p:cNvPr>
          <p:cNvSpPr/>
          <p:nvPr/>
        </p:nvSpPr>
        <p:spPr>
          <a:xfrm>
            <a:off x="6926703" y="3348708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4CEC44B2-DA69-4D2E-5B63-8D1478496872}"/>
              </a:ext>
            </a:extLst>
          </p:cNvPr>
          <p:cNvSpPr/>
          <p:nvPr/>
        </p:nvSpPr>
        <p:spPr>
          <a:xfrm>
            <a:off x="7024371" y="3470892"/>
            <a:ext cx="504000" cy="50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CB5608E6-BD50-FDE3-84F6-0D3DA3246D18}"/>
              </a:ext>
            </a:extLst>
          </p:cNvPr>
          <p:cNvSpPr/>
          <p:nvPr/>
        </p:nvSpPr>
        <p:spPr>
          <a:xfrm>
            <a:off x="7114018" y="3600708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DFE40348-FF5F-9039-3698-374B9C914A63}"/>
              </a:ext>
            </a:extLst>
          </p:cNvPr>
          <p:cNvSpPr/>
          <p:nvPr/>
        </p:nvSpPr>
        <p:spPr>
          <a:xfrm>
            <a:off x="7205695" y="3710702"/>
            <a:ext cx="504000" cy="50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D8A754CC-4954-D844-2B55-D99181EF54AB}"/>
              </a:ext>
            </a:extLst>
          </p:cNvPr>
          <p:cNvSpPr/>
          <p:nvPr/>
        </p:nvSpPr>
        <p:spPr>
          <a:xfrm>
            <a:off x="7284347" y="3816579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EDD10C8E-648D-1680-1E98-0995780454B3}"/>
              </a:ext>
            </a:extLst>
          </p:cNvPr>
          <p:cNvSpPr txBox="1"/>
          <p:nvPr/>
        </p:nvSpPr>
        <p:spPr>
          <a:xfrm>
            <a:off x="6733122" y="2821406"/>
            <a:ext cx="53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华文仿宋" panose="02010600040101010101" pitchFamily="2" charset="-122"/>
              </a:rPr>
              <a:t>…</a:t>
            </a:r>
            <a:endParaRPr lang="zh-CN" altLang="en-US" b="1" dirty="0">
              <a:ea typeface="华文仿宋" panose="02010600040101010101" pitchFamily="2" charset="-122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4DA6F454-0724-55D9-6E69-2A286BFC2BE1}"/>
              </a:ext>
            </a:extLst>
          </p:cNvPr>
          <p:cNvSpPr txBox="1"/>
          <p:nvPr/>
        </p:nvSpPr>
        <p:spPr>
          <a:xfrm>
            <a:off x="4425349" y="1245567"/>
            <a:ext cx="1287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ea typeface="华文仿宋" panose="02010600040101010101" pitchFamily="2" charset="-122"/>
              </a:rPr>
              <a:t>特征图</a:t>
            </a:r>
            <a:r>
              <a:rPr lang="en-US" altLang="zh-CN" sz="1200" b="1" dirty="0">
                <a:ea typeface="华文仿宋" panose="02010600040101010101" pitchFamily="2" charset="-122"/>
              </a:rPr>
              <a:t>32*12*12</a:t>
            </a:r>
            <a:endParaRPr lang="zh-CN" altLang="en-US" sz="1200" b="1" dirty="0">
              <a:ea typeface="华文仿宋" panose="02010600040101010101" pitchFamily="2" charset="-122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07F59E75-9C6A-361A-0620-1415E28B9BF8}"/>
              </a:ext>
            </a:extLst>
          </p:cNvPr>
          <p:cNvSpPr txBox="1"/>
          <p:nvPr/>
        </p:nvSpPr>
        <p:spPr>
          <a:xfrm>
            <a:off x="5673639" y="1667651"/>
            <a:ext cx="1287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ea typeface="华文仿宋" panose="02010600040101010101" pitchFamily="2" charset="-122"/>
              </a:rPr>
              <a:t>特征</a:t>
            </a:r>
            <a:r>
              <a:rPr lang="en-US" altLang="zh-CN" sz="1200" b="1" dirty="0">
                <a:ea typeface="华文仿宋" panose="02010600040101010101" pitchFamily="2" charset="-122"/>
              </a:rPr>
              <a:t>32*6*6</a:t>
            </a:r>
            <a:endParaRPr lang="zh-CN" altLang="en-US" sz="1200" b="1" dirty="0">
              <a:ea typeface="华文仿宋" panose="02010600040101010101" pitchFamily="2" charset="-122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BD79EE92-D750-A11F-3918-AB416398B14D}"/>
              </a:ext>
            </a:extLst>
          </p:cNvPr>
          <p:cNvSpPr/>
          <p:nvPr/>
        </p:nvSpPr>
        <p:spPr>
          <a:xfrm>
            <a:off x="6756374" y="1316223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9568DF23-27B9-9BA6-BDCC-BE10BD0EBCC6}"/>
              </a:ext>
            </a:extLst>
          </p:cNvPr>
          <p:cNvSpPr/>
          <p:nvPr/>
        </p:nvSpPr>
        <p:spPr>
          <a:xfrm>
            <a:off x="6837056" y="1454722"/>
            <a:ext cx="504000" cy="50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D3AB2F26-E2CB-1C83-48DE-E7C83A3EA2A7}"/>
              </a:ext>
            </a:extLst>
          </p:cNvPr>
          <p:cNvSpPr/>
          <p:nvPr/>
        </p:nvSpPr>
        <p:spPr>
          <a:xfrm>
            <a:off x="6926703" y="1584538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EE9EB1-A819-82A6-8FCC-A46BD64D548F}"/>
              </a:ext>
            </a:extLst>
          </p:cNvPr>
          <p:cNvSpPr/>
          <p:nvPr/>
        </p:nvSpPr>
        <p:spPr>
          <a:xfrm>
            <a:off x="7024371" y="1706722"/>
            <a:ext cx="504000" cy="50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45D758E1-1117-9949-C6C7-26A4BFD77F18}"/>
              </a:ext>
            </a:extLst>
          </p:cNvPr>
          <p:cNvSpPr/>
          <p:nvPr/>
        </p:nvSpPr>
        <p:spPr>
          <a:xfrm>
            <a:off x="7114018" y="1836538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BC07BD70-CEED-F8D7-436C-A864F0E41B9E}"/>
              </a:ext>
            </a:extLst>
          </p:cNvPr>
          <p:cNvSpPr/>
          <p:nvPr/>
        </p:nvSpPr>
        <p:spPr>
          <a:xfrm>
            <a:off x="7205695" y="1946532"/>
            <a:ext cx="504000" cy="50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B871241-45E1-CE48-E444-2C224E24A16D}"/>
              </a:ext>
            </a:extLst>
          </p:cNvPr>
          <p:cNvSpPr/>
          <p:nvPr/>
        </p:nvSpPr>
        <p:spPr>
          <a:xfrm>
            <a:off x="7284347" y="2052409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E3904938-FDA4-027A-BF0B-E07050660457}"/>
              </a:ext>
            </a:extLst>
          </p:cNvPr>
          <p:cNvSpPr/>
          <p:nvPr/>
        </p:nvSpPr>
        <p:spPr>
          <a:xfrm>
            <a:off x="7374174" y="2170534"/>
            <a:ext cx="504000" cy="50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D7082E7-DCED-B814-0BA6-5059ECAFE51E}"/>
              </a:ext>
            </a:extLst>
          </p:cNvPr>
          <p:cNvSpPr/>
          <p:nvPr/>
        </p:nvSpPr>
        <p:spPr>
          <a:xfrm>
            <a:off x="7463821" y="2300350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95511574-06C6-7AF1-D016-EFC5BA3E99F1}"/>
              </a:ext>
            </a:extLst>
          </p:cNvPr>
          <p:cNvSpPr/>
          <p:nvPr/>
        </p:nvSpPr>
        <p:spPr>
          <a:xfrm>
            <a:off x="7555498" y="2410344"/>
            <a:ext cx="504000" cy="50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39F30DE7-35A4-385A-646B-E953219DC15F}"/>
              </a:ext>
            </a:extLst>
          </p:cNvPr>
          <p:cNvSpPr/>
          <p:nvPr/>
        </p:nvSpPr>
        <p:spPr>
          <a:xfrm>
            <a:off x="7634150" y="2516221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ea typeface="华文仿宋" panose="02010600040101010101" pitchFamily="2" charset="-122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13B37913-D986-53F3-C26B-177E3D2A1164}"/>
              </a:ext>
            </a:extLst>
          </p:cNvPr>
          <p:cNvSpPr/>
          <p:nvPr/>
        </p:nvSpPr>
        <p:spPr>
          <a:xfrm>
            <a:off x="7759172" y="2972415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B3BB9680-D5E9-4F8E-533D-57EF324369AC}"/>
              </a:ext>
            </a:extLst>
          </p:cNvPr>
          <p:cNvSpPr/>
          <p:nvPr/>
        </p:nvSpPr>
        <p:spPr>
          <a:xfrm>
            <a:off x="7839854" y="3110914"/>
            <a:ext cx="504000" cy="50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EDCFEC6A-F724-E1DF-3D26-02CA98B18D34}"/>
              </a:ext>
            </a:extLst>
          </p:cNvPr>
          <p:cNvSpPr/>
          <p:nvPr/>
        </p:nvSpPr>
        <p:spPr>
          <a:xfrm>
            <a:off x="7929501" y="3240730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B04F1474-419A-9FF0-25EA-E21AFB46FA21}"/>
              </a:ext>
            </a:extLst>
          </p:cNvPr>
          <p:cNvSpPr/>
          <p:nvPr/>
        </p:nvSpPr>
        <p:spPr>
          <a:xfrm>
            <a:off x="8027169" y="3362914"/>
            <a:ext cx="504000" cy="50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09580B61-A20E-F31A-A5E8-9E2B5C9DAAD1}"/>
              </a:ext>
            </a:extLst>
          </p:cNvPr>
          <p:cNvSpPr/>
          <p:nvPr/>
        </p:nvSpPr>
        <p:spPr>
          <a:xfrm>
            <a:off x="8116816" y="3492730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5377837D-31C7-5606-C38B-BA8CAC0A7081}"/>
              </a:ext>
            </a:extLst>
          </p:cNvPr>
          <p:cNvSpPr/>
          <p:nvPr/>
        </p:nvSpPr>
        <p:spPr>
          <a:xfrm>
            <a:off x="8287145" y="3708601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D3AD46A3-958C-9EF0-49E5-1BD6F705FE81}"/>
              </a:ext>
            </a:extLst>
          </p:cNvPr>
          <p:cNvSpPr/>
          <p:nvPr/>
        </p:nvSpPr>
        <p:spPr>
          <a:xfrm>
            <a:off x="8376972" y="3826726"/>
            <a:ext cx="504000" cy="50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72B48A9C-16EB-9590-84A0-6A8BA7BD2234}"/>
              </a:ext>
            </a:extLst>
          </p:cNvPr>
          <p:cNvSpPr/>
          <p:nvPr/>
        </p:nvSpPr>
        <p:spPr>
          <a:xfrm>
            <a:off x="8466619" y="3956542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297FB5C4-0258-3786-0208-60A98EAD9191}"/>
              </a:ext>
            </a:extLst>
          </p:cNvPr>
          <p:cNvSpPr/>
          <p:nvPr/>
        </p:nvSpPr>
        <p:spPr>
          <a:xfrm>
            <a:off x="8558296" y="4066536"/>
            <a:ext cx="504000" cy="50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16FF580A-488D-33D6-B2D5-CFA6B8A5EA24}"/>
              </a:ext>
            </a:extLst>
          </p:cNvPr>
          <p:cNvSpPr/>
          <p:nvPr/>
        </p:nvSpPr>
        <p:spPr>
          <a:xfrm>
            <a:off x="8636948" y="4172413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07F38132-7344-7DE1-0E21-72124BE4D900}"/>
              </a:ext>
            </a:extLst>
          </p:cNvPr>
          <p:cNvSpPr txBox="1"/>
          <p:nvPr/>
        </p:nvSpPr>
        <p:spPr>
          <a:xfrm>
            <a:off x="7750697" y="2673350"/>
            <a:ext cx="53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华文仿宋" panose="02010600040101010101" pitchFamily="2" charset="-122"/>
              </a:rPr>
              <a:t>…</a:t>
            </a:r>
            <a:endParaRPr lang="zh-CN" altLang="en-US" b="1" dirty="0">
              <a:ea typeface="华文仿宋" panose="02010600040101010101" pitchFamily="2" charset="-122"/>
            </a:endParaRPr>
          </a:p>
        </p:txBody>
      </p: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790706E7-9671-CA1A-35CC-F71060359256}"/>
              </a:ext>
            </a:extLst>
          </p:cNvPr>
          <p:cNvCxnSpPr>
            <a:cxnSpLocks/>
          </p:cNvCxnSpPr>
          <p:nvPr/>
        </p:nvCxnSpPr>
        <p:spPr>
          <a:xfrm flipV="1">
            <a:off x="9154943" y="4103589"/>
            <a:ext cx="379494" cy="545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91F2EFCE-FB59-6D2C-6CF2-40FBEEF6FA14}"/>
              </a:ext>
            </a:extLst>
          </p:cNvPr>
          <p:cNvCxnSpPr>
            <a:cxnSpLocks/>
          </p:cNvCxnSpPr>
          <p:nvPr/>
        </p:nvCxnSpPr>
        <p:spPr>
          <a:xfrm flipV="1">
            <a:off x="4852578" y="4109952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CE417E8C-6441-79EE-AECD-656B31065FED}"/>
              </a:ext>
            </a:extLst>
          </p:cNvPr>
          <p:cNvCxnSpPr>
            <a:cxnSpLocks/>
          </p:cNvCxnSpPr>
          <p:nvPr/>
        </p:nvCxnSpPr>
        <p:spPr>
          <a:xfrm flipV="1">
            <a:off x="10092649" y="4230619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:a16="http://schemas.microsoft.com/office/drawing/2014/main" id="{87D7ABE8-60FB-AEDF-273C-CEAFEED8DFE5}"/>
              </a:ext>
            </a:extLst>
          </p:cNvPr>
          <p:cNvSpPr txBox="1"/>
          <p:nvPr/>
        </p:nvSpPr>
        <p:spPr>
          <a:xfrm>
            <a:off x="5997000" y="5071303"/>
            <a:ext cx="1117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ea typeface="华文仿宋" panose="02010600040101010101" pitchFamily="2" charset="-122"/>
              </a:rPr>
              <a:t>第二层卷积层</a:t>
            </a: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1AD95EFE-4A67-C6B7-3E0D-81D7E67B58B8}"/>
              </a:ext>
            </a:extLst>
          </p:cNvPr>
          <p:cNvSpPr txBox="1"/>
          <p:nvPr/>
        </p:nvSpPr>
        <p:spPr>
          <a:xfrm>
            <a:off x="7096137" y="4840324"/>
            <a:ext cx="957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ea typeface="华文仿宋" panose="02010600040101010101" pitchFamily="2" charset="-122"/>
              </a:rPr>
              <a:t>最大池化层</a:t>
            </a:r>
          </a:p>
        </p:txBody>
      </p: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01EF3B35-EE35-5934-DEF0-C22479AF91C8}"/>
              </a:ext>
            </a:extLst>
          </p:cNvPr>
          <p:cNvCxnSpPr>
            <a:cxnSpLocks/>
          </p:cNvCxnSpPr>
          <p:nvPr/>
        </p:nvCxnSpPr>
        <p:spPr>
          <a:xfrm flipV="1">
            <a:off x="6601858" y="4750265"/>
            <a:ext cx="0" cy="3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F71D487C-46CA-A0DE-1779-9A7C0FC6AB2A}"/>
              </a:ext>
            </a:extLst>
          </p:cNvPr>
          <p:cNvCxnSpPr>
            <a:cxnSpLocks/>
          </p:cNvCxnSpPr>
          <p:nvPr/>
        </p:nvCxnSpPr>
        <p:spPr>
          <a:xfrm flipV="1">
            <a:off x="7586875" y="4449943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文本框 206">
            <a:extLst>
              <a:ext uri="{FF2B5EF4-FFF2-40B4-BE49-F238E27FC236}">
                <a16:creationId xmlns:a16="http://schemas.microsoft.com/office/drawing/2014/main" id="{F55F2582-4EB8-67A5-93CA-1D5EDFDD70E1}"/>
              </a:ext>
            </a:extLst>
          </p:cNvPr>
          <p:cNvSpPr txBox="1"/>
          <p:nvPr/>
        </p:nvSpPr>
        <p:spPr>
          <a:xfrm>
            <a:off x="8392110" y="5082902"/>
            <a:ext cx="1141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ea typeface="华文仿宋" panose="02010600040101010101" pitchFamily="2" charset="-122"/>
              </a:rPr>
              <a:t>第三层卷积层</a:t>
            </a:r>
          </a:p>
        </p:txBody>
      </p: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51A694FF-3677-D990-28BD-B09C1A2C5C96}"/>
              </a:ext>
            </a:extLst>
          </p:cNvPr>
          <p:cNvCxnSpPr>
            <a:cxnSpLocks/>
          </p:cNvCxnSpPr>
          <p:nvPr/>
        </p:nvCxnSpPr>
        <p:spPr>
          <a:xfrm flipV="1">
            <a:off x="8861778" y="4750265"/>
            <a:ext cx="0" cy="3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矩形 210">
            <a:extLst>
              <a:ext uri="{FF2B5EF4-FFF2-40B4-BE49-F238E27FC236}">
                <a16:creationId xmlns:a16="http://schemas.microsoft.com/office/drawing/2014/main" id="{52C8059E-6805-FAD1-0183-79119DB44A3E}"/>
              </a:ext>
            </a:extLst>
          </p:cNvPr>
          <p:cNvSpPr/>
          <p:nvPr/>
        </p:nvSpPr>
        <p:spPr>
          <a:xfrm>
            <a:off x="6678989" y="4100559"/>
            <a:ext cx="155149" cy="1491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a typeface="华文仿宋" panose="02010600040101010101" pitchFamily="2" charset="-122"/>
            </a:endParaRPr>
          </a:p>
        </p:txBody>
      </p: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448EE371-B184-48AD-07A6-681F3D9BBAC5}"/>
              </a:ext>
            </a:extLst>
          </p:cNvPr>
          <p:cNvCxnSpPr>
            <a:cxnSpLocks/>
          </p:cNvCxnSpPr>
          <p:nvPr/>
        </p:nvCxnSpPr>
        <p:spPr>
          <a:xfrm flipV="1">
            <a:off x="6838473" y="4022754"/>
            <a:ext cx="592230" cy="865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B09A8881-E2BC-43E8-8964-E803B00943EE}"/>
              </a:ext>
            </a:extLst>
          </p:cNvPr>
          <p:cNvCxnSpPr>
            <a:cxnSpLocks/>
          </p:cNvCxnSpPr>
          <p:nvPr/>
        </p:nvCxnSpPr>
        <p:spPr>
          <a:xfrm flipV="1">
            <a:off x="6837056" y="4022754"/>
            <a:ext cx="593647" cy="2231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0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067B2-1062-A43A-E019-26FB0A300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6EA19-340F-1989-B7E7-3EBF4507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示例图</a:t>
            </a:r>
          </a:p>
        </p:txBody>
      </p:sp>
      <p:pic>
        <p:nvPicPr>
          <p:cNvPr id="1026" name="Picture 2" descr="【A316】卷积神经网络(CNN)实现手写数字MNIST识别-字符识别-索炜达电子">
            <a:extLst>
              <a:ext uri="{FF2B5EF4-FFF2-40B4-BE49-F238E27FC236}">
                <a16:creationId xmlns:a16="http://schemas.microsoft.com/office/drawing/2014/main" id="{48AD63AF-82DA-08E0-47DC-CAC2DCCE88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980" y="1804988"/>
            <a:ext cx="8645916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99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C9932-A35A-0349-9139-CFA4EFC4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示例图</a:t>
            </a:r>
          </a:p>
        </p:txBody>
      </p:sp>
      <p:pic>
        <p:nvPicPr>
          <p:cNvPr id="1026" name="Picture 2" descr="528a9e8569708b5b6a560cca7ff66e01f930017f">
            <a:extLst>
              <a:ext uri="{FF2B5EF4-FFF2-40B4-BE49-F238E27FC236}">
                <a16:creationId xmlns:a16="http://schemas.microsoft.com/office/drawing/2014/main" id="{D0F230BC-278D-29B5-EF12-4FC0B6833E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8931"/>
            <a:ext cx="569879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68EE745-ECE6-B466-D6B9-662FFA56FDA7}"/>
              </a:ext>
            </a:extLst>
          </p:cNvPr>
          <p:cNvSpPr txBox="1"/>
          <p:nvPr/>
        </p:nvSpPr>
        <p:spPr>
          <a:xfrm>
            <a:off x="1740159" y="6085603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668E6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深度卷积网络（</a:t>
            </a:r>
            <a:r>
              <a:rPr lang="en-US" altLang="zh-CN" b="1" i="0" dirty="0">
                <a:solidFill>
                  <a:srgbClr val="668E6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DCN</a:t>
            </a:r>
            <a:r>
              <a:rPr lang="zh-CN" altLang="en-US" b="1" i="0" dirty="0">
                <a:solidFill>
                  <a:srgbClr val="668E6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pic>
        <p:nvPicPr>
          <p:cNvPr id="1028" name="Picture 4" descr="2f43af328544bf49fd6efc2386509eec06c4cf2b">
            <a:extLst>
              <a:ext uri="{FF2B5EF4-FFF2-40B4-BE49-F238E27FC236}">
                <a16:creationId xmlns:a16="http://schemas.microsoft.com/office/drawing/2014/main" id="{6C101851-792A-C8E0-FCE9-ACED43695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251" y="2318010"/>
            <a:ext cx="5236508" cy="336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EA011D4-CA86-6916-C415-1171A0AEFA5F}"/>
              </a:ext>
            </a:extLst>
          </p:cNvPr>
          <p:cNvSpPr txBox="1"/>
          <p:nvPr/>
        </p:nvSpPr>
        <p:spPr>
          <a:xfrm>
            <a:off x="7114592" y="6027715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668E6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深度卷积反转图像网络（</a:t>
            </a:r>
            <a:r>
              <a:rPr lang="en-US" altLang="zh-CN" b="1" i="0" dirty="0">
                <a:solidFill>
                  <a:srgbClr val="668E6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DCIGN</a:t>
            </a:r>
            <a:r>
              <a:rPr lang="zh-CN" altLang="en-US" b="1" i="0" dirty="0">
                <a:solidFill>
                  <a:srgbClr val="668E6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35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6103</TotalTime>
  <Words>67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华文仿宋</vt:lpstr>
      <vt:lpstr>微软雅黑</vt:lpstr>
      <vt:lpstr>Arial</vt:lpstr>
      <vt:lpstr>Office 主题​​</vt:lpstr>
      <vt:lpstr>PowerPoint 演示文稿</vt:lpstr>
      <vt:lpstr>示例图</vt:lpstr>
      <vt:lpstr>示例图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宵 梁</dc:creator>
  <cp:lastModifiedBy>宵 梁</cp:lastModifiedBy>
  <cp:revision>31</cp:revision>
  <dcterms:created xsi:type="dcterms:W3CDTF">2024-11-15T08:53:19Z</dcterms:created>
  <dcterms:modified xsi:type="dcterms:W3CDTF">2024-12-05T02:18:18Z</dcterms:modified>
</cp:coreProperties>
</file>