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4" Type="http://schemas.openxmlformats.org/officeDocument/2006/relationships/image" Target="../media/image-1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svg"/><Relationship Id="rId4" Type="http://schemas.openxmlformats.org/officeDocument/2006/relationships/image" Target="../media/image-1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svg"/><Relationship Id="rId4" Type="http://schemas.openxmlformats.org/officeDocument/2006/relationships/image" Target="../media/image-1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58334" y="1664779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深入理解Ribbon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 马坤鹏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85060" y="713338"/>
            <a:ext cx="5486400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Ribbon的重要接口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5647/104023/f7ed5d2de0ec49f7b4c9d04f7a50137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8826"/>
            <a:ext cx="9144000" cy="2705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31785" y="696749"/>
            <a:ext cx="5486400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负载均衡器规则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5647/104023/b8370840497c44b58e89f15e12b3ee9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60" y="1373405"/>
            <a:ext cx="8712679" cy="33207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267111" y="1727555"/>
            <a:ext cx="4609778" cy="13167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五、Ribbon细粒度配置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31321" y="854347"/>
            <a:ext cx="548640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Java配置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属性配置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全局配置</a:t>
            </a:r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655276" y="1824819"/>
            <a:ext cx="5486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方式一︰让ComponentScan上下文重叠（不建议）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方式二: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   @RibbonClients(defaultConfiguration=xxx.class)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81553" y="854347"/>
            <a:ext cx="5486400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全局配置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267111" y="1727555"/>
            <a:ext cx="4609778" cy="13167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六、Ribbon支持的配置项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4" name="Object 3" descr="https://fynotefile.oss-cn-zhangjiakou.aliyuncs.com/fynote/fyfile/15647/104023/73376133d83a4388b2802af750ee69c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2621"/>
            <a:ext cx="9144000" cy="21582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4" name="Object 3" descr="https://fynotefile.oss-cn-zhangjiakou.aliyuncs.com/fynote/fyfile/15647/104023/a2c4d76f7bd942e3ae5ef5e6d8569b0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05" y="1662572"/>
            <a:ext cx="5102352" cy="19842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33003" y="1603136"/>
            <a:ext cx="4609778" cy="13167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七、Ribbon的饿加载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088279" y="1594841"/>
            <a:ext cx="4609778" cy="16367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八、源码分析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0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34953" y="393192"/>
            <a:ext cx="7342159" cy="5413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负载均衡的两种方式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手写一个客户端侧负载均衡器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使用Ribbon实现负载均衡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Ribbon的重要接口以及负载均衡器规则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Ribbon细粒度配置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支持的配置项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Ribbon的饿加载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源码分析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51864" y="1665092"/>
            <a:ext cx="4087217" cy="13167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一、负载均衡的两种方式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14731" y="705044"/>
            <a:ext cx="5486400" cy="12161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服务器端负载均衡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客户端侧负载均衡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5647/104023/80b51b51ed734e479004cbe86ba1817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34437"/>
            <a:ext cx="4208695" cy="2059335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15647/104023/fd1afabb67274e37822bee4c4b18c22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646" y="2624471"/>
            <a:ext cx="4924005" cy="22792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267111" y="1727555"/>
            <a:ext cx="5422652" cy="13167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二、手写一个客户端侧负载均衡器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267111" y="1727555"/>
            <a:ext cx="5389473" cy="13167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三、使用Ribbon实现负载均衡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0544" y="821168"/>
            <a:ext cx="5486400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Ribbon是什么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957533" y="2089666"/>
            <a:ext cx="5486400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Netflix开源的客户端侧负载均衡器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957533" y="2089666"/>
            <a:ext cx="5486400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Netflix开源的客户端侧负载均衡器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5647/104023/0efae24997f844e69ccf3bf04888642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24" y="1052603"/>
            <a:ext cx="7866627" cy="37507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445943" y="1753362"/>
            <a:ext cx="7048399" cy="16367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四、Ribbon的重要接口以及负载均衡器规则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2023-03-30T13:46:38Z</dcterms:created>
  <dcterms:modified xsi:type="dcterms:W3CDTF">2023-03-30T13:46:38Z</dcterms:modified>
</cp:coreProperties>
</file>