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57" r:id="rId10"/>
    <p:sldId id="265" r:id="rId11"/>
    <p:sldId id="282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85" r:id="rId20"/>
    <p:sldId id="281" r:id="rId21"/>
    <p:sldId id="272" r:id="rId22"/>
    <p:sldId id="273" r:id="rId23"/>
    <p:sldId id="274" r:id="rId24"/>
    <p:sldId id="275" r:id="rId25"/>
    <p:sldId id="278" r:id="rId26"/>
    <p:sldId id="280" r:id="rId27"/>
    <p:sldId id="276" r:id="rId28"/>
    <p:sldId id="277" r:id="rId29"/>
    <p:sldId id="283" r:id="rId30"/>
    <p:sldId id="284" r:id="rId31"/>
    <p:sldId id="286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D1A2C"/>
    <a:srgbClr val="FB3A4E"/>
    <a:srgbClr val="FFFFFF"/>
    <a:srgbClr val="F4F5F6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25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4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4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8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9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4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9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8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9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4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03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8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13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15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17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2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2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4.xml"/><Relationship Id="rId2" Type="http://schemas.openxmlformats.org/officeDocument/2006/relationships/image" Target="../media/image1.jpe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image" Target="../media/image1.jpeg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673985" y="2380615"/>
            <a:ext cx="7757160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如何设计一个注册中心？</a:t>
            </a:r>
            <a:endParaRPr lang="zh-CN" altLang="en-US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5175885" cy="1026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9557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68070" y="2420620"/>
            <a:ext cx="10616565" cy="899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为什么Feign第一次调用耗时很长？</a:t>
            </a:r>
            <a:endParaRPr sz="54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15-20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岗位：中级开发工程师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9557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05510" y="2380615"/>
            <a:ext cx="11996420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Ribbon</a:t>
            </a:r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的属性配置和类配置那个优先级高？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15-20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岗位：中级开发工程师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来自拼多多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7398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357880" y="2380615"/>
            <a:ext cx="6684010" cy="96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Feign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性能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优化？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  <a:sym typeface="+mn-ea"/>
              </a:rPr>
              <a:t>-30K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  <a:p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岗位：中级开发工程师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来自拼多多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7398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450340" y="2392045"/>
            <a:ext cx="9573895" cy="86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在</a:t>
            </a:r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Feign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中怎样实现认证的传递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？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来自拼多多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05510" y="2380615"/>
            <a:ext cx="11996420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谈谈</a:t>
            </a:r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Sentienl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中使用的限流算法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01115" y="2380615"/>
            <a:ext cx="11996420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谈谈</a:t>
            </a:r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Sentienl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服务熔断过程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3842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41985" y="2380615"/>
            <a:ext cx="11996420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在</a:t>
            </a:r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Gateway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中怎样实现服务平滑迁移？</a:t>
            </a:r>
            <a:endParaRPr lang="en-US" altLang="zh-CN" sz="54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3842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86100" y="2380615"/>
            <a:ext cx="6296660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Seata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支持那些事务模式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25-30K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岗位：中级开发工程师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86100" y="2380615"/>
            <a:ext cx="6296660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请简述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2PC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流程以及优缺点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9557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06855" y="2510790"/>
            <a:ext cx="9235440" cy="918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Seata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中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xid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怎样通过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Feign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进行全局传递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来自字节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35585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619885" y="2380615"/>
            <a:ext cx="10226675" cy="1138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Nacos1.x</a:t>
            </a:r>
            <a:r>
              <a:rPr lang="zh-CN" altLang="en-US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作为注册中心的原理？</a:t>
            </a:r>
            <a:endParaRPr lang="zh-CN" altLang="en-US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4024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</a:t>
            </a:r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sym typeface="+mn-ea"/>
              </a:rPr>
              <a:t>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  <a:p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86100" y="2380615"/>
            <a:ext cx="6296660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分布式事务应用的典型场景</a:t>
            </a:r>
            <a:endParaRPr lang="zh-CN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86100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请说一下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CAP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和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BASE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理论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86100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简述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Seata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的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AT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模式两阶段过程</a:t>
            </a:r>
            <a:endParaRPr lang="en-US" altLang="zh-CN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86100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简述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Eureka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自我保护机制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来自拼多多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60470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简述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Eureka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集群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架构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来自拼多多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910840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从</a:t>
            </a:r>
            <a:r>
              <a:rPr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Eureka</a:t>
            </a:r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迁移到</a:t>
            </a:r>
            <a:r>
              <a:rPr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Nacos</a:t>
            </a:r>
            <a:r>
              <a:rPr 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的解决方案</a:t>
            </a:r>
            <a:endParaRPr lang="zh-CN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来自拼多多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131310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Apollo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的整体架构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来自携程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9557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668905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Apollo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的整体架构可靠性分析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来自携程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9557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668905" y="2380615"/>
            <a:ext cx="806069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Apollo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配置发布后的实时推送设计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来自携程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9557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922395" y="2511425"/>
            <a:ext cx="4348480" cy="77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Apollo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客户端设计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25-30K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岗位：中级开发工程师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来自携程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35585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619885" y="2380615"/>
            <a:ext cx="10226675" cy="1138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Nacos服务领域模型</a:t>
            </a:r>
            <a:r>
              <a:rPr 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有哪些？</a:t>
            </a:r>
            <a:endParaRPr lang="zh-CN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15-20K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27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岗位：中级开发工程师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9557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75000" y="2511425"/>
            <a:ext cx="7048500" cy="77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40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Zuul有几种过滤器类型?分别是?</a:t>
            </a:r>
            <a:endParaRPr sz="40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15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-20K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岗位：中级开发工程师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4615" y="1597660"/>
            <a:ext cx="1925955" cy="78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</a:t>
            </a:r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sym typeface="+mn-ea"/>
              </a:rPr>
              <a:t>去哪网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35585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00935" y="2380615"/>
            <a:ext cx="8117205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Nac</a:t>
            </a:r>
            <a:r>
              <a:rPr lang="en-US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os</a:t>
            </a:r>
            <a:r>
              <a:rPr lang="zh-CN" altLang="en-US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中的</a:t>
            </a:r>
            <a:r>
              <a:rPr lang="en-US" alt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Distro</a:t>
            </a:r>
            <a:r>
              <a:rPr lang="zh-CN" altLang="en-US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协议</a:t>
            </a:r>
            <a:endParaRPr lang="zh-CN" altLang="en-US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27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35585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82215" y="2478405"/>
            <a:ext cx="8117205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配置中心的技术选型</a:t>
            </a:r>
            <a:endParaRPr lang="zh-CN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30-40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27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>
            <a:alphaModFix amt="48000"/>
          </a:blip>
          <a:stretch>
            <a:fillRect/>
          </a:stretch>
        </p:blipFill>
        <p:spPr>
          <a:xfrm rot="16200000">
            <a:off x="263842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28445" y="2489835"/>
            <a:ext cx="10521315" cy="1098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Nacos1.x</a:t>
            </a:r>
            <a:r>
              <a:rPr 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配置中心长轮询机制？</a:t>
            </a:r>
            <a:endParaRPr lang="zh-CN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25-30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27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>
            <a:alphaModFix amt="48000"/>
          </a:blip>
          <a:stretch>
            <a:fillRect/>
          </a:stretch>
        </p:blipFill>
        <p:spPr>
          <a:xfrm rot="16200000">
            <a:off x="263842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28445" y="2489835"/>
            <a:ext cx="10521315" cy="1098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Nacos</a:t>
            </a:r>
            <a:r>
              <a:rPr 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配置中心配置优先级？</a:t>
            </a:r>
            <a:endParaRPr lang="zh-CN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27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566670" y="-2776220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619885" y="2380615"/>
            <a:ext cx="8951595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Nacos2.x</a:t>
            </a:r>
            <a:r>
              <a:rPr lang="zh-CN" altLang="en-US" sz="5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客户端探活机制？</a:t>
            </a:r>
            <a:endParaRPr lang="zh-CN" altLang="en-US" sz="5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30-35K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5425" y="1597660"/>
            <a:ext cx="158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>
            <a:alphaModFix amt="48000"/>
          </a:blip>
          <a:stretch>
            <a:fillRect/>
          </a:stretch>
        </p:blipFill>
        <p:spPr>
          <a:xfrm rot="16200000">
            <a:off x="2638425" y="-2695575"/>
            <a:ext cx="6858000" cy="1224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5174298" y="1575435"/>
            <a:ext cx="1843405" cy="504825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39420" y="2380615"/>
            <a:ext cx="11996420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95 ExtraBold" panose="00020600040101010101" charset="-122"/>
                <a:ea typeface="阿里巴巴普惠体 2.0 95 ExtraBold" panose="00020600040101010101" charset="-122"/>
              </a:rPr>
              <a:t>Ribbon底层怎样实现不同服务的不同配置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latin typeface="阿里巴巴普惠体 2.0 95 ExtraBold" panose="00020600040101010101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230" y="3925570"/>
            <a:ext cx="333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25-30</a:t>
            </a:r>
            <a:r>
              <a:rPr lang="en-US" altLang="zh-CN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K</a:t>
            </a:r>
            <a:endParaRPr lang="en-US" altLang="zh-CN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  <a:cs typeface="阿里巴巴普惠体 2.0 65 Medium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7230" y="4708525"/>
            <a:ext cx="438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  <a:endParaRPr lang="zh-CN" altLang="en-US" sz="3200">
              <a:solidFill>
                <a:srgbClr val="404040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59105"/>
            <a:ext cx="1474470" cy="38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05400" y="1604645"/>
            <a:ext cx="1965960" cy="48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240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来自拼多多</a:t>
            </a:r>
            <a:endParaRPr lang="zh-CN" altLang="en-US" sz="2400">
              <a:solidFill>
                <a:schemeClr val="bg1"/>
              </a:solidFill>
              <a:latin typeface="阿里巴巴普惠体 2.0 65 Medium" panose="00020600040101010101" charset="-122"/>
              <a:ea typeface="阿里巴巴普惠体 2.0 65 Medium" panose="00020600040101010101" charset="-122"/>
            </a:endParaRP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0" y="4746308"/>
            <a:ext cx="481330" cy="481330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75" y="3997643"/>
            <a:ext cx="439420" cy="439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COMMONDATA" val="eyJoZGlkIjoiODQ1ZWZkZTIyY2RjY2ZhNTJjYTcwOGE4Zjg4MDliN2EifQ=="/>
  <p:tag name="KSO_WPP_MARK_KEY" val="d297fb26-b96f-40c1-94ad-8e348c79a52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UNIT_PLACING_PICTURE_USER_VIEWPORT" val="{&quot;height&quot;:19290,&quot;width&quot;:10800}"/>
</p:tagLst>
</file>

<file path=ppt/tags/tag74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UNIT_PLACING_PICTURE_USER_VIEWPORT" val="{&quot;height&quot;:19290,&quot;width&quot;:10800}"/>
</p:tagLst>
</file>

<file path=ppt/tags/tag77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UNIT_PLACING_PICTURE_USER_VIEWPORT" val="{&quot;height&quot;:1651,&quot;width&quot;:12216}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UNIT_PLACING_PICTURE_USER_VIEWPORT" val="{&quot;height&quot;:1651,&quot;width&quot;:12216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宽屏</PresentationFormat>
  <Paragraphs>242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阿里巴巴普惠体 2.0 95 ExtraBold</vt:lpstr>
      <vt:lpstr>阿里巴巴普惠体 2.0 65 Medium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马坤鹏</cp:lastModifiedBy>
  <cp:revision>203</cp:revision>
  <dcterms:created xsi:type="dcterms:W3CDTF">2019-06-19T02:08:00Z</dcterms:created>
  <dcterms:modified xsi:type="dcterms:W3CDTF">2022-12-26T15:03:09Z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D576D78DAB7249BD8DD73798B93AC015</vt:lpwstr>
  </property>
</Properties>
</file>