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5"/>
  </p:notesMasterIdLst>
  <p:handoutMasterIdLst>
    <p:handoutMasterId r:id="rId16"/>
  </p:handoutMasterIdLst>
  <p:sldIdLst>
    <p:sldId id="341" r:id="rId2"/>
    <p:sldId id="330" r:id="rId3"/>
    <p:sldId id="342" r:id="rId4"/>
    <p:sldId id="344" r:id="rId5"/>
    <p:sldId id="324" r:id="rId6"/>
    <p:sldId id="346" r:id="rId7"/>
    <p:sldId id="333" r:id="rId8"/>
    <p:sldId id="326" r:id="rId9"/>
    <p:sldId id="327" r:id="rId10"/>
    <p:sldId id="347" r:id="rId11"/>
    <p:sldId id="348" r:id="rId12"/>
    <p:sldId id="334" r:id="rId13"/>
    <p:sldId id="349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7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35B6B-1045-4C6C-A28A-404CCA32FE2C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034C7-945C-4B5A-A8FA-3788659F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6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25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06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45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0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8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0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6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2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8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8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9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5E259E-6FE8-4EC7-B2A4-2E492EAD5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458136" y="-1357901"/>
            <a:ext cx="2375965" cy="50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C0A43B-650F-4394-8689-9D87FCA7E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96950" y="1933575"/>
            <a:ext cx="2382838" cy="4010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499010" y="3995928"/>
            <a:ext cx="4151855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499010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29912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760813" y="1948344"/>
            <a:ext cx="3433835" cy="39952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302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5280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2580" y="3673372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45236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50214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8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0%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06606"/>
            <a:ext cx="12192000" cy="29978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5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48400" y="2142698"/>
            <a:ext cx="5943600" cy="3383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44440" y="2145280"/>
            <a:ext cx="2103120" cy="210312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</p:sp>
    </p:spTree>
    <p:extLst>
      <p:ext uri="{BB962C8B-B14F-4D97-AF65-F5344CB8AC3E}">
        <p14:creationId xmlns:p14="http://schemas.microsoft.com/office/powerpoint/2010/main" val="33510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53C352-88B4-4823-B07A-E59C36EFF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907182">
            <a:off x="6298599" y="-1307132"/>
            <a:ext cx="747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608FBA-F42D-4CCB-B7F7-B1EFD8C38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301224" y="-687622"/>
            <a:ext cx="1203156" cy="2578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0247B5-7CB7-44CF-ABF1-60DEC0C73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87622" y="4967222"/>
            <a:ext cx="1203156" cy="2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83" r:id="rId5"/>
    <p:sldLayoutId id="2147483776" r:id="rId6"/>
    <p:sldLayoutId id="2147483777" r:id="rId7"/>
    <p:sldLayoutId id="2147483778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2581156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银行卡识别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3434" y="1670300"/>
            <a:ext cx="1148071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867" spc="-2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5867" spc="-2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897364" y="3513312"/>
            <a:ext cx="4933809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成员：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林雯馨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 余彦霖</a:t>
            </a:r>
            <a:r>
              <a:rPr lang="zh-CN" altLang="en-US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陈柏霖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0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项目演示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499232" y="36435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项目整体演示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2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85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项目总结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668913" y="36435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总结项目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/>
          <p:cNvSpPr/>
          <p:nvPr/>
        </p:nvSpPr>
        <p:spPr>
          <a:xfrm>
            <a:off x="5556796" y="2151155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7" name="Freeform 106"/>
          <p:cNvSpPr/>
          <p:nvPr/>
        </p:nvSpPr>
        <p:spPr>
          <a:xfrm rot="2160000">
            <a:off x="6633334" y="3005407"/>
            <a:ext cx="296441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3361" rIns="75111" bIns="63362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6908462" y="313319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9" name="Freeform 108"/>
          <p:cNvSpPr/>
          <p:nvPr/>
        </p:nvSpPr>
        <p:spPr>
          <a:xfrm rot="17280000">
            <a:off x="7060403" y="4287870"/>
            <a:ext cx="296443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1" tIns="63361" rIns="1" bIns="63362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6392172" y="472217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5972678" y="5090337"/>
            <a:ext cx="296443" cy="375107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3" rIns="1" bIns="63362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4721420" y="472217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Freeform 112"/>
          <p:cNvSpPr/>
          <p:nvPr/>
        </p:nvSpPr>
        <p:spPr>
          <a:xfrm rot="4320000">
            <a:off x="4873360" y="4303828"/>
            <a:ext cx="296443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2" rIns="0" bIns="63361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4205129" y="313319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Freeform 114"/>
          <p:cNvSpPr/>
          <p:nvPr/>
        </p:nvSpPr>
        <p:spPr>
          <a:xfrm rot="19440000">
            <a:off x="5281668" y="3015269"/>
            <a:ext cx="296441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63362" rIns="75112" bIns="63361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Title 1"/>
          <p:cNvSpPr txBox="1"/>
          <p:nvPr/>
        </p:nvSpPr>
        <p:spPr>
          <a:xfrm>
            <a:off x="6947091" y="2200500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选择适应的阀值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Title 1"/>
          <p:cNvSpPr txBox="1"/>
          <p:nvPr/>
        </p:nvSpPr>
        <p:spPr>
          <a:xfrm>
            <a:off x="8260128" y="3370084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对每种操作效果的理解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Title 1"/>
          <p:cNvSpPr txBox="1"/>
          <p:nvPr/>
        </p:nvSpPr>
        <p:spPr>
          <a:xfrm>
            <a:off x="7740007" y="5138010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F3F3F"/>
                </a:solidFill>
                <a:cs typeface="+mn-ea"/>
                <a:sym typeface="+mn-lt"/>
              </a:rPr>
              <a:t>耐心，仔细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Title 1"/>
          <p:cNvSpPr txBox="1"/>
          <p:nvPr/>
        </p:nvSpPr>
        <p:spPr>
          <a:xfrm>
            <a:off x="1712014" y="3385668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F3F3F"/>
                </a:solidFill>
                <a:cs typeface="+mn-ea"/>
                <a:sym typeface="+mn-lt"/>
              </a:rPr>
              <a:t>团队配合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Title 1"/>
          <p:cNvSpPr txBox="1"/>
          <p:nvPr/>
        </p:nvSpPr>
        <p:spPr>
          <a:xfrm>
            <a:off x="2208594" y="5163934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3F3F3F"/>
                </a:solidFill>
                <a:cs typeface="+mn-ea"/>
                <a:sym typeface="+mn-lt"/>
              </a:rPr>
              <a:t>思路清晰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292347" y="3496610"/>
            <a:ext cx="400483" cy="384604"/>
            <a:chOff x="2659063" y="4224338"/>
            <a:chExt cx="360363" cy="346075"/>
          </a:xfrm>
          <a:solidFill>
            <a:schemeClr val="bg2"/>
          </a:solidFill>
        </p:grpSpPr>
        <p:sp>
          <p:nvSpPr>
            <p:cNvPr id="127" name="Freeform 10"/>
            <p:cNvSpPr>
              <a:spLocks noEditPoints="1"/>
            </p:cNvSpPr>
            <p:nvPr/>
          </p:nvSpPr>
          <p:spPr bwMode="auto">
            <a:xfrm>
              <a:off x="2659063" y="4405313"/>
              <a:ext cx="150813" cy="165100"/>
            </a:xfrm>
            <a:custGeom>
              <a:avLst/>
              <a:gdLst>
                <a:gd name="T0" fmla="*/ 31 w 40"/>
                <a:gd name="T1" fmla="*/ 27 h 44"/>
                <a:gd name="T2" fmla="*/ 36 w 40"/>
                <a:gd name="T3" fmla="*/ 16 h 44"/>
                <a:gd name="T4" fmla="*/ 20 w 40"/>
                <a:gd name="T5" fmla="*/ 0 h 44"/>
                <a:gd name="T6" fmla="*/ 4 w 40"/>
                <a:gd name="T7" fmla="*/ 16 h 44"/>
                <a:gd name="T8" fmla="*/ 9 w 40"/>
                <a:gd name="T9" fmla="*/ 27 h 44"/>
                <a:gd name="T10" fmla="*/ 0 w 40"/>
                <a:gd name="T11" fmla="*/ 44 h 44"/>
                <a:gd name="T12" fmla="*/ 8 w 40"/>
                <a:gd name="T13" fmla="*/ 44 h 44"/>
                <a:gd name="T14" fmla="*/ 20 w 40"/>
                <a:gd name="T15" fmla="*/ 32 h 44"/>
                <a:gd name="T16" fmla="*/ 32 w 40"/>
                <a:gd name="T17" fmla="*/ 44 h 44"/>
                <a:gd name="T18" fmla="*/ 40 w 40"/>
                <a:gd name="T19" fmla="*/ 44 h 44"/>
                <a:gd name="T20" fmla="*/ 31 w 40"/>
                <a:gd name="T21" fmla="*/ 27 h 44"/>
                <a:gd name="T22" fmla="*/ 12 w 40"/>
                <a:gd name="T23" fmla="*/ 16 h 44"/>
                <a:gd name="T24" fmla="*/ 20 w 40"/>
                <a:gd name="T25" fmla="*/ 8 h 44"/>
                <a:gd name="T26" fmla="*/ 28 w 40"/>
                <a:gd name="T27" fmla="*/ 16 h 44"/>
                <a:gd name="T28" fmla="*/ 20 w 40"/>
                <a:gd name="T29" fmla="*/ 24 h 44"/>
                <a:gd name="T30" fmla="*/ 12 w 40"/>
                <a:gd name="T31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44">
                  <a:moveTo>
                    <a:pt x="31" y="27"/>
                  </a:moveTo>
                  <a:cubicBezTo>
                    <a:pt x="34" y="24"/>
                    <a:pt x="36" y="20"/>
                    <a:pt x="36" y="16"/>
                  </a:cubicBezTo>
                  <a:cubicBezTo>
                    <a:pt x="36" y="7"/>
                    <a:pt x="29" y="0"/>
                    <a:pt x="20" y="0"/>
                  </a:cubicBezTo>
                  <a:cubicBezTo>
                    <a:pt x="11" y="0"/>
                    <a:pt x="4" y="7"/>
                    <a:pt x="4" y="16"/>
                  </a:cubicBezTo>
                  <a:cubicBezTo>
                    <a:pt x="4" y="20"/>
                    <a:pt x="6" y="24"/>
                    <a:pt x="9" y="27"/>
                  </a:cubicBezTo>
                  <a:cubicBezTo>
                    <a:pt x="4" y="31"/>
                    <a:pt x="0" y="37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7"/>
                    <a:pt x="13" y="32"/>
                    <a:pt x="20" y="32"/>
                  </a:cubicBezTo>
                  <a:cubicBezTo>
                    <a:pt x="27" y="32"/>
                    <a:pt x="32" y="37"/>
                    <a:pt x="32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7" y="31"/>
                    <a:pt x="31" y="27"/>
                  </a:cubicBezTo>
                  <a:close/>
                  <a:moveTo>
                    <a:pt x="12" y="16"/>
                  </a:moveTo>
                  <a:cubicBezTo>
                    <a:pt x="12" y="12"/>
                    <a:pt x="16" y="8"/>
                    <a:pt x="20" y="8"/>
                  </a:cubicBezTo>
                  <a:cubicBezTo>
                    <a:pt x="25" y="8"/>
                    <a:pt x="28" y="12"/>
                    <a:pt x="28" y="16"/>
                  </a:cubicBezTo>
                  <a:cubicBezTo>
                    <a:pt x="28" y="20"/>
                    <a:pt x="25" y="24"/>
                    <a:pt x="20" y="24"/>
                  </a:cubicBezTo>
                  <a:cubicBezTo>
                    <a:pt x="16" y="24"/>
                    <a:pt x="12" y="20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11"/>
            <p:cNvSpPr>
              <a:spLocks noEditPoints="1"/>
            </p:cNvSpPr>
            <p:nvPr/>
          </p:nvSpPr>
          <p:spPr bwMode="auto">
            <a:xfrm>
              <a:off x="2659063" y="4224338"/>
              <a:ext cx="360363" cy="346075"/>
            </a:xfrm>
            <a:custGeom>
              <a:avLst/>
              <a:gdLst>
                <a:gd name="T0" fmla="*/ 96 w 96"/>
                <a:gd name="T1" fmla="*/ 44 h 92"/>
                <a:gd name="T2" fmla="*/ 96 w 96"/>
                <a:gd name="T3" fmla="*/ 8 h 92"/>
                <a:gd name="T4" fmla="*/ 60 w 96"/>
                <a:gd name="T5" fmla="*/ 8 h 92"/>
                <a:gd name="T6" fmla="*/ 60 w 96"/>
                <a:gd name="T7" fmla="*/ 0 h 92"/>
                <a:gd name="T8" fmla="*/ 0 w 96"/>
                <a:gd name="T9" fmla="*/ 0 h 92"/>
                <a:gd name="T10" fmla="*/ 0 w 96"/>
                <a:gd name="T11" fmla="*/ 32 h 92"/>
                <a:gd name="T12" fmla="*/ 8 w 96"/>
                <a:gd name="T13" fmla="*/ 32 h 92"/>
                <a:gd name="T14" fmla="*/ 8 w 96"/>
                <a:gd name="T15" fmla="*/ 43 h 92"/>
                <a:gd name="T16" fmla="*/ 25 w 96"/>
                <a:gd name="T17" fmla="*/ 32 h 92"/>
                <a:gd name="T18" fmla="*/ 40 w 96"/>
                <a:gd name="T19" fmla="*/ 32 h 92"/>
                <a:gd name="T20" fmla="*/ 40 w 96"/>
                <a:gd name="T21" fmla="*/ 44 h 92"/>
                <a:gd name="T22" fmla="*/ 70 w 96"/>
                <a:gd name="T23" fmla="*/ 44 h 92"/>
                <a:gd name="T24" fmla="*/ 75 w 96"/>
                <a:gd name="T25" fmla="*/ 48 h 92"/>
                <a:gd name="T26" fmla="*/ 60 w 96"/>
                <a:gd name="T27" fmla="*/ 64 h 92"/>
                <a:gd name="T28" fmla="*/ 65 w 96"/>
                <a:gd name="T29" fmla="*/ 75 h 92"/>
                <a:gd name="T30" fmla="*/ 56 w 96"/>
                <a:gd name="T31" fmla="*/ 92 h 92"/>
                <a:gd name="T32" fmla="*/ 64 w 96"/>
                <a:gd name="T33" fmla="*/ 92 h 92"/>
                <a:gd name="T34" fmla="*/ 76 w 96"/>
                <a:gd name="T35" fmla="*/ 80 h 92"/>
                <a:gd name="T36" fmla="*/ 88 w 96"/>
                <a:gd name="T37" fmla="*/ 92 h 92"/>
                <a:gd name="T38" fmla="*/ 96 w 96"/>
                <a:gd name="T39" fmla="*/ 92 h 92"/>
                <a:gd name="T40" fmla="*/ 87 w 96"/>
                <a:gd name="T41" fmla="*/ 75 h 92"/>
                <a:gd name="T42" fmla="*/ 92 w 96"/>
                <a:gd name="T43" fmla="*/ 64 h 92"/>
                <a:gd name="T44" fmla="*/ 88 w 96"/>
                <a:gd name="T45" fmla="*/ 53 h 92"/>
                <a:gd name="T46" fmla="*/ 88 w 96"/>
                <a:gd name="T47" fmla="*/ 44 h 92"/>
                <a:gd name="T48" fmla="*/ 96 w 96"/>
                <a:gd name="T49" fmla="*/ 44 h 92"/>
                <a:gd name="T50" fmla="*/ 23 w 96"/>
                <a:gd name="T51" fmla="*/ 24 h 92"/>
                <a:gd name="T52" fmla="*/ 16 w 96"/>
                <a:gd name="T53" fmla="*/ 28 h 92"/>
                <a:gd name="T54" fmla="*/ 16 w 96"/>
                <a:gd name="T55" fmla="*/ 24 h 92"/>
                <a:gd name="T56" fmla="*/ 8 w 96"/>
                <a:gd name="T57" fmla="*/ 24 h 92"/>
                <a:gd name="T58" fmla="*/ 8 w 96"/>
                <a:gd name="T59" fmla="*/ 8 h 92"/>
                <a:gd name="T60" fmla="*/ 52 w 96"/>
                <a:gd name="T61" fmla="*/ 8 h 92"/>
                <a:gd name="T62" fmla="*/ 52 w 96"/>
                <a:gd name="T63" fmla="*/ 24 h 92"/>
                <a:gd name="T64" fmla="*/ 23 w 96"/>
                <a:gd name="T65" fmla="*/ 24 h 92"/>
                <a:gd name="T66" fmla="*/ 48 w 96"/>
                <a:gd name="T67" fmla="*/ 36 h 92"/>
                <a:gd name="T68" fmla="*/ 48 w 96"/>
                <a:gd name="T69" fmla="*/ 32 h 92"/>
                <a:gd name="T70" fmla="*/ 60 w 96"/>
                <a:gd name="T71" fmla="*/ 32 h 92"/>
                <a:gd name="T72" fmla="*/ 60 w 96"/>
                <a:gd name="T73" fmla="*/ 16 h 92"/>
                <a:gd name="T74" fmla="*/ 88 w 96"/>
                <a:gd name="T75" fmla="*/ 16 h 92"/>
                <a:gd name="T76" fmla="*/ 88 w 96"/>
                <a:gd name="T77" fmla="*/ 36 h 92"/>
                <a:gd name="T78" fmla="*/ 80 w 96"/>
                <a:gd name="T79" fmla="*/ 36 h 92"/>
                <a:gd name="T80" fmla="*/ 80 w 96"/>
                <a:gd name="T81" fmla="*/ 42 h 92"/>
                <a:gd name="T82" fmla="*/ 74 w 96"/>
                <a:gd name="T83" fmla="*/ 36 h 92"/>
                <a:gd name="T84" fmla="*/ 48 w 96"/>
                <a:gd name="T85" fmla="*/ 36 h 92"/>
                <a:gd name="T86" fmla="*/ 68 w 96"/>
                <a:gd name="T87" fmla="*/ 64 h 92"/>
                <a:gd name="T88" fmla="*/ 76 w 96"/>
                <a:gd name="T89" fmla="*/ 56 h 92"/>
                <a:gd name="T90" fmla="*/ 84 w 96"/>
                <a:gd name="T91" fmla="*/ 64 h 92"/>
                <a:gd name="T92" fmla="*/ 76 w 96"/>
                <a:gd name="T93" fmla="*/ 72 h 92"/>
                <a:gd name="T94" fmla="*/ 68 w 96"/>
                <a:gd name="T95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" h="92">
                  <a:moveTo>
                    <a:pt x="96" y="44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6" y="49"/>
                    <a:pt x="60" y="56"/>
                    <a:pt x="60" y="64"/>
                  </a:cubicBezTo>
                  <a:cubicBezTo>
                    <a:pt x="60" y="68"/>
                    <a:pt x="62" y="72"/>
                    <a:pt x="65" y="75"/>
                  </a:cubicBezTo>
                  <a:cubicBezTo>
                    <a:pt x="60" y="79"/>
                    <a:pt x="56" y="85"/>
                    <a:pt x="56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85"/>
                    <a:pt x="69" y="80"/>
                    <a:pt x="76" y="80"/>
                  </a:cubicBezTo>
                  <a:cubicBezTo>
                    <a:pt x="83" y="80"/>
                    <a:pt x="88" y="85"/>
                    <a:pt x="88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85"/>
                    <a:pt x="93" y="79"/>
                    <a:pt x="87" y="75"/>
                  </a:cubicBezTo>
                  <a:cubicBezTo>
                    <a:pt x="90" y="72"/>
                    <a:pt x="92" y="68"/>
                    <a:pt x="92" y="64"/>
                  </a:cubicBezTo>
                  <a:cubicBezTo>
                    <a:pt x="92" y="60"/>
                    <a:pt x="91" y="56"/>
                    <a:pt x="88" y="53"/>
                  </a:cubicBezTo>
                  <a:cubicBezTo>
                    <a:pt x="88" y="44"/>
                    <a:pt x="88" y="44"/>
                    <a:pt x="88" y="44"/>
                  </a:cubicBezTo>
                  <a:lnTo>
                    <a:pt x="96" y="44"/>
                  </a:lnTo>
                  <a:close/>
                  <a:moveTo>
                    <a:pt x="23" y="2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24"/>
                    <a:pt x="52" y="24"/>
                    <a:pt x="52" y="24"/>
                  </a:cubicBezTo>
                  <a:lnTo>
                    <a:pt x="23" y="24"/>
                  </a:lnTo>
                  <a:close/>
                  <a:moveTo>
                    <a:pt x="48" y="36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4" y="36"/>
                    <a:pt x="74" y="36"/>
                    <a:pt x="74" y="36"/>
                  </a:cubicBezTo>
                  <a:lnTo>
                    <a:pt x="48" y="36"/>
                  </a:lnTo>
                  <a:close/>
                  <a:moveTo>
                    <a:pt x="68" y="64"/>
                  </a:moveTo>
                  <a:cubicBezTo>
                    <a:pt x="68" y="60"/>
                    <a:pt x="72" y="56"/>
                    <a:pt x="76" y="56"/>
                  </a:cubicBezTo>
                  <a:cubicBezTo>
                    <a:pt x="81" y="56"/>
                    <a:pt x="84" y="60"/>
                    <a:pt x="84" y="64"/>
                  </a:cubicBezTo>
                  <a:cubicBezTo>
                    <a:pt x="84" y="68"/>
                    <a:pt x="81" y="72"/>
                    <a:pt x="76" y="72"/>
                  </a:cubicBezTo>
                  <a:cubicBezTo>
                    <a:pt x="72" y="72"/>
                    <a:pt x="68" y="68"/>
                    <a:pt x="6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723307" y="5040348"/>
            <a:ext cx="467523" cy="442824"/>
            <a:chOff x="11353801" y="3154363"/>
            <a:chExt cx="420688" cy="398463"/>
          </a:xfrm>
          <a:solidFill>
            <a:schemeClr val="bg2"/>
          </a:solidFill>
        </p:grpSpPr>
        <p:sp>
          <p:nvSpPr>
            <p:cNvPr id="130" name="Freeform 31"/>
            <p:cNvSpPr>
              <a:spLocks noEditPoints="1"/>
            </p:cNvSpPr>
            <p:nvPr/>
          </p:nvSpPr>
          <p:spPr bwMode="auto">
            <a:xfrm>
              <a:off x="11420476" y="3154363"/>
              <a:ext cx="277813" cy="398463"/>
            </a:xfrm>
            <a:custGeom>
              <a:avLst/>
              <a:gdLst>
                <a:gd name="T0" fmla="*/ 33 w 74"/>
                <a:gd name="T1" fmla="*/ 2 h 106"/>
                <a:gd name="T2" fmla="*/ 2 w 74"/>
                <a:gd name="T3" fmla="*/ 33 h 106"/>
                <a:gd name="T4" fmla="*/ 14 w 74"/>
                <a:gd name="T5" fmla="*/ 66 h 106"/>
                <a:gd name="T6" fmla="*/ 22 w 74"/>
                <a:gd name="T7" fmla="*/ 81 h 106"/>
                <a:gd name="T8" fmla="*/ 22 w 74"/>
                <a:gd name="T9" fmla="*/ 86 h 106"/>
                <a:gd name="T10" fmla="*/ 22 w 74"/>
                <a:gd name="T11" fmla="*/ 102 h 106"/>
                <a:gd name="T12" fmla="*/ 31 w 74"/>
                <a:gd name="T13" fmla="*/ 102 h 106"/>
                <a:gd name="T14" fmla="*/ 38 w 74"/>
                <a:gd name="T15" fmla="*/ 106 h 106"/>
                <a:gd name="T16" fmla="*/ 45 w 74"/>
                <a:gd name="T17" fmla="*/ 102 h 106"/>
                <a:gd name="T18" fmla="*/ 54 w 74"/>
                <a:gd name="T19" fmla="*/ 102 h 106"/>
                <a:gd name="T20" fmla="*/ 54 w 74"/>
                <a:gd name="T21" fmla="*/ 86 h 106"/>
                <a:gd name="T22" fmla="*/ 54 w 74"/>
                <a:gd name="T23" fmla="*/ 81 h 106"/>
                <a:gd name="T24" fmla="*/ 61 w 74"/>
                <a:gd name="T25" fmla="*/ 65 h 106"/>
                <a:gd name="T26" fmla="*/ 74 w 74"/>
                <a:gd name="T27" fmla="*/ 38 h 106"/>
                <a:gd name="T28" fmla="*/ 33 w 74"/>
                <a:gd name="T29" fmla="*/ 2 h 106"/>
                <a:gd name="T30" fmla="*/ 46 w 74"/>
                <a:gd name="T31" fmla="*/ 94 h 106"/>
                <a:gd name="T32" fmla="*/ 30 w 74"/>
                <a:gd name="T33" fmla="*/ 94 h 106"/>
                <a:gd name="T34" fmla="*/ 30 w 74"/>
                <a:gd name="T35" fmla="*/ 86 h 106"/>
                <a:gd name="T36" fmla="*/ 46 w 74"/>
                <a:gd name="T37" fmla="*/ 86 h 106"/>
                <a:gd name="T38" fmla="*/ 46 w 74"/>
                <a:gd name="T39" fmla="*/ 94 h 106"/>
                <a:gd name="T40" fmla="*/ 56 w 74"/>
                <a:gd name="T41" fmla="*/ 59 h 106"/>
                <a:gd name="T42" fmla="*/ 46 w 74"/>
                <a:gd name="T43" fmla="*/ 78 h 106"/>
                <a:gd name="T44" fmla="*/ 29 w 74"/>
                <a:gd name="T45" fmla="*/ 78 h 106"/>
                <a:gd name="T46" fmla="*/ 20 w 74"/>
                <a:gd name="T47" fmla="*/ 60 h 106"/>
                <a:gd name="T48" fmla="*/ 10 w 74"/>
                <a:gd name="T49" fmla="*/ 34 h 106"/>
                <a:gd name="T50" fmla="*/ 34 w 74"/>
                <a:gd name="T51" fmla="*/ 10 h 106"/>
                <a:gd name="T52" fmla="*/ 66 w 74"/>
                <a:gd name="T53" fmla="*/ 38 h 106"/>
                <a:gd name="T54" fmla="*/ 56 w 74"/>
                <a:gd name="T55" fmla="*/ 5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106">
                  <a:moveTo>
                    <a:pt x="33" y="2"/>
                  </a:moveTo>
                  <a:cubicBezTo>
                    <a:pt x="17" y="4"/>
                    <a:pt x="4" y="17"/>
                    <a:pt x="2" y="33"/>
                  </a:cubicBezTo>
                  <a:cubicBezTo>
                    <a:pt x="0" y="46"/>
                    <a:pt x="5" y="58"/>
                    <a:pt x="14" y="66"/>
                  </a:cubicBezTo>
                  <a:cubicBezTo>
                    <a:pt x="19" y="70"/>
                    <a:pt x="22" y="75"/>
                    <a:pt x="22" y="81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2" y="105"/>
                    <a:pt x="35" y="106"/>
                    <a:pt x="38" y="106"/>
                  </a:cubicBezTo>
                  <a:cubicBezTo>
                    <a:pt x="41" y="106"/>
                    <a:pt x="43" y="105"/>
                    <a:pt x="45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75"/>
                    <a:pt x="56" y="70"/>
                    <a:pt x="61" y="65"/>
                  </a:cubicBezTo>
                  <a:cubicBezTo>
                    <a:pt x="69" y="58"/>
                    <a:pt x="74" y="48"/>
                    <a:pt x="74" y="38"/>
                  </a:cubicBezTo>
                  <a:cubicBezTo>
                    <a:pt x="74" y="17"/>
                    <a:pt x="55" y="0"/>
                    <a:pt x="33" y="2"/>
                  </a:cubicBezTo>
                  <a:close/>
                  <a:moveTo>
                    <a:pt x="46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6" y="86"/>
                    <a:pt x="46" y="86"/>
                    <a:pt x="46" y="86"/>
                  </a:cubicBezTo>
                  <a:lnTo>
                    <a:pt x="46" y="94"/>
                  </a:lnTo>
                  <a:close/>
                  <a:moveTo>
                    <a:pt x="56" y="59"/>
                  </a:moveTo>
                  <a:cubicBezTo>
                    <a:pt x="50" y="64"/>
                    <a:pt x="47" y="71"/>
                    <a:pt x="46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1"/>
                    <a:pt x="25" y="64"/>
                    <a:pt x="20" y="60"/>
                  </a:cubicBezTo>
                  <a:cubicBezTo>
                    <a:pt x="12" y="53"/>
                    <a:pt x="9" y="44"/>
                    <a:pt x="10" y="34"/>
                  </a:cubicBezTo>
                  <a:cubicBezTo>
                    <a:pt x="11" y="22"/>
                    <a:pt x="22" y="12"/>
                    <a:pt x="34" y="10"/>
                  </a:cubicBezTo>
                  <a:cubicBezTo>
                    <a:pt x="51" y="8"/>
                    <a:pt x="66" y="22"/>
                    <a:pt x="66" y="38"/>
                  </a:cubicBezTo>
                  <a:cubicBezTo>
                    <a:pt x="66" y="46"/>
                    <a:pt x="62" y="54"/>
                    <a:pt x="5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Rectangle 32"/>
            <p:cNvSpPr>
              <a:spLocks noChangeArrowheads="1"/>
            </p:cNvSpPr>
            <p:nvPr/>
          </p:nvSpPr>
          <p:spPr bwMode="auto">
            <a:xfrm>
              <a:off x="11728451" y="3297238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Rectangle 33"/>
            <p:cNvSpPr>
              <a:spLocks noChangeArrowheads="1"/>
            </p:cNvSpPr>
            <p:nvPr/>
          </p:nvSpPr>
          <p:spPr bwMode="auto">
            <a:xfrm>
              <a:off x="11353801" y="3297238"/>
              <a:ext cx="444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34"/>
            <p:cNvSpPr>
              <a:spLocks/>
            </p:cNvSpPr>
            <p:nvPr/>
          </p:nvSpPr>
          <p:spPr bwMode="auto">
            <a:xfrm>
              <a:off x="11668126" y="3417888"/>
              <a:ext cx="52388" cy="55563"/>
            </a:xfrm>
            <a:custGeom>
              <a:avLst/>
              <a:gdLst>
                <a:gd name="T0" fmla="*/ 0 w 33"/>
                <a:gd name="T1" fmla="*/ 14 h 35"/>
                <a:gd name="T2" fmla="*/ 19 w 33"/>
                <a:gd name="T3" fmla="*/ 35 h 35"/>
                <a:gd name="T4" fmla="*/ 33 w 33"/>
                <a:gd name="T5" fmla="*/ 21 h 35"/>
                <a:gd name="T6" fmla="*/ 15 w 33"/>
                <a:gd name="T7" fmla="*/ 0 h 35"/>
                <a:gd name="T8" fmla="*/ 0 w 33"/>
                <a:gd name="T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0" y="14"/>
                  </a:moveTo>
                  <a:lnTo>
                    <a:pt x="19" y="35"/>
                  </a:lnTo>
                  <a:lnTo>
                    <a:pt x="33" y="21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35"/>
            <p:cNvSpPr>
              <a:spLocks/>
            </p:cNvSpPr>
            <p:nvPr/>
          </p:nvSpPr>
          <p:spPr bwMode="auto">
            <a:xfrm>
              <a:off x="11401426" y="3154363"/>
              <a:ext cx="53975" cy="52388"/>
            </a:xfrm>
            <a:custGeom>
              <a:avLst/>
              <a:gdLst>
                <a:gd name="T0" fmla="*/ 34 w 34"/>
                <a:gd name="T1" fmla="*/ 19 h 33"/>
                <a:gd name="T2" fmla="*/ 15 w 34"/>
                <a:gd name="T3" fmla="*/ 0 h 33"/>
                <a:gd name="T4" fmla="*/ 0 w 34"/>
                <a:gd name="T5" fmla="*/ 11 h 33"/>
                <a:gd name="T6" fmla="*/ 22 w 34"/>
                <a:gd name="T7" fmla="*/ 33 h 33"/>
                <a:gd name="T8" fmla="*/ 34 w 34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4" y="19"/>
                  </a:moveTo>
                  <a:lnTo>
                    <a:pt x="15" y="0"/>
                  </a:lnTo>
                  <a:lnTo>
                    <a:pt x="0" y="11"/>
                  </a:lnTo>
                  <a:lnTo>
                    <a:pt x="22" y="33"/>
                  </a:lnTo>
                  <a:lnTo>
                    <a:pt x="3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36"/>
            <p:cNvSpPr>
              <a:spLocks/>
            </p:cNvSpPr>
            <p:nvPr/>
          </p:nvSpPr>
          <p:spPr bwMode="auto">
            <a:xfrm>
              <a:off x="11401426" y="3417888"/>
              <a:ext cx="53975" cy="55563"/>
            </a:xfrm>
            <a:custGeom>
              <a:avLst/>
              <a:gdLst>
                <a:gd name="T0" fmla="*/ 0 w 34"/>
                <a:gd name="T1" fmla="*/ 21 h 35"/>
                <a:gd name="T2" fmla="*/ 15 w 34"/>
                <a:gd name="T3" fmla="*/ 35 h 35"/>
                <a:gd name="T4" fmla="*/ 34 w 34"/>
                <a:gd name="T5" fmla="*/ 14 h 35"/>
                <a:gd name="T6" fmla="*/ 22 w 34"/>
                <a:gd name="T7" fmla="*/ 0 h 35"/>
                <a:gd name="T8" fmla="*/ 0 w 34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0" y="21"/>
                  </a:moveTo>
                  <a:lnTo>
                    <a:pt x="15" y="35"/>
                  </a:lnTo>
                  <a:lnTo>
                    <a:pt x="34" y="14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37"/>
            <p:cNvSpPr>
              <a:spLocks/>
            </p:cNvSpPr>
            <p:nvPr/>
          </p:nvSpPr>
          <p:spPr bwMode="auto">
            <a:xfrm>
              <a:off x="11668126" y="3154363"/>
              <a:ext cx="52388" cy="52388"/>
            </a:xfrm>
            <a:custGeom>
              <a:avLst/>
              <a:gdLst>
                <a:gd name="T0" fmla="*/ 0 w 33"/>
                <a:gd name="T1" fmla="*/ 19 h 33"/>
                <a:gd name="T2" fmla="*/ 15 w 33"/>
                <a:gd name="T3" fmla="*/ 33 h 33"/>
                <a:gd name="T4" fmla="*/ 33 w 33"/>
                <a:gd name="T5" fmla="*/ 11 h 33"/>
                <a:gd name="T6" fmla="*/ 19 w 33"/>
                <a:gd name="T7" fmla="*/ 0 h 33"/>
                <a:gd name="T8" fmla="*/ 0 w 33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19"/>
                  </a:moveTo>
                  <a:lnTo>
                    <a:pt x="15" y="33"/>
                  </a:lnTo>
                  <a:lnTo>
                    <a:pt x="33" y="11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7" name="Freeform 41"/>
          <p:cNvSpPr>
            <a:spLocks noEditPoints="1"/>
          </p:cNvSpPr>
          <p:nvPr/>
        </p:nvSpPr>
        <p:spPr bwMode="auto">
          <a:xfrm>
            <a:off x="4543853" y="3455015"/>
            <a:ext cx="437531" cy="439295"/>
          </a:xfrm>
          <a:custGeom>
            <a:avLst/>
            <a:gdLst>
              <a:gd name="T0" fmla="*/ 79 w 105"/>
              <a:gd name="T1" fmla="*/ 57 h 105"/>
              <a:gd name="T2" fmla="*/ 105 w 105"/>
              <a:gd name="T3" fmla="*/ 29 h 105"/>
              <a:gd name="T4" fmla="*/ 102 w 105"/>
              <a:gd name="T5" fmla="*/ 17 h 105"/>
              <a:gd name="T6" fmla="*/ 99 w 105"/>
              <a:gd name="T7" fmla="*/ 12 h 105"/>
              <a:gd name="T8" fmla="*/ 80 w 105"/>
              <a:gd name="T9" fmla="*/ 31 h 105"/>
              <a:gd name="T10" fmla="*/ 74 w 105"/>
              <a:gd name="T11" fmla="*/ 25 h 105"/>
              <a:gd name="T12" fmla="*/ 93 w 105"/>
              <a:gd name="T13" fmla="*/ 6 h 105"/>
              <a:gd name="T14" fmla="*/ 88 w 105"/>
              <a:gd name="T15" fmla="*/ 4 h 105"/>
              <a:gd name="T16" fmla="*/ 77 w 105"/>
              <a:gd name="T17" fmla="*/ 1 h 105"/>
              <a:gd name="T18" fmla="*/ 49 w 105"/>
              <a:gd name="T19" fmla="*/ 29 h 105"/>
              <a:gd name="T20" fmla="*/ 49 w 105"/>
              <a:gd name="T21" fmla="*/ 34 h 105"/>
              <a:gd name="T22" fmla="*/ 44 w 105"/>
              <a:gd name="T23" fmla="*/ 39 h 105"/>
              <a:gd name="T24" fmla="*/ 28 w 105"/>
              <a:gd name="T25" fmla="*/ 23 h 105"/>
              <a:gd name="T26" fmla="*/ 29 w 105"/>
              <a:gd name="T27" fmla="*/ 12 h 105"/>
              <a:gd name="T28" fmla="*/ 10 w 105"/>
              <a:gd name="T29" fmla="*/ 0 h 105"/>
              <a:gd name="T30" fmla="*/ 0 w 105"/>
              <a:gd name="T31" fmla="*/ 10 h 105"/>
              <a:gd name="T32" fmla="*/ 11 w 105"/>
              <a:gd name="T33" fmla="*/ 29 h 105"/>
              <a:gd name="T34" fmla="*/ 22 w 105"/>
              <a:gd name="T35" fmla="*/ 29 h 105"/>
              <a:gd name="T36" fmla="*/ 38 w 105"/>
              <a:gd name="T37" fmla="*/ 45 h 105"/>
              <a:gd name="T38" fmla="*/ 5 w 105"/>
              <a:gd name="T39" fmla="*/ 78 h 105"/>
              <a:gd name="T40" fmla="*/ 1 w 105"/>
              <a:gd name="T41" fmla="*/ 89 h 105"/>
              <a:gd name="T42" fmla="*/ 5 w 105"/>
              <a:gd name="T43" fmla="*/ 101 h 105"/>
              <a:gd name="T44" fmla="*/ 17 w 105"/>
              <a:gd name="T45" fmla="*/ 105 h 105"/>
              <a:gd name="T46" fmla="*/ 28 w 105"/>
              <a:gd name="T47" fmla="*/ 101 h 105"/>
              <a:gd name="T48" fmla="*/ 53 w 105"/>
              <a:gd name="T49" fmla="*/ 76 h 105"/>
              <a:gd name="T50" fmla="*/ 77 w 105"/>
              <a:gd name="T51" fmla="*/ 101 h 105"/>
              <a:gd name="T52" fmla="*/ 89 w 105"/>
              <a:gd name="T53" fmla="*/ 105 h 105"/>
              <a:gd name="T54" fmla="*/ 100 w 105"/>
              <a:gd name="T55" fmla="*/ 101 h 105"/>
              <a:gd name="T56" fmla="*/ 105 w 105"/>
              <a:gd name="T57" fmla="*/ 89 h 105"/>
              <a:gd name="T58" fmla="*/ 100 w 105"/>
              <a:gd name="T59" fmla="*/ 78 h 105"/>
              <a:gd name="T60" fmla="*/ 79 w 105"/>
              <a:gd name="T61" fmla="*/ 57 h 105"/>
              <a:gd name="T62" fmla="*/ 15 w 105"/>
              <a:gd name="T63" fmla="*/ 21 h 105"/>
              <a:gd name="T64" fmla="*/ 10 w 105"/>
              <a:gd name="T65" fmla="*/ 12 h 105"/>
              <a:gd name="T66" fmla="*/ 11 w 105"/>
              <a:gd name="T67" fmla="*/ 10 h 105"/>
              <a:gd name="T68" fmla="*/ 20 w 105"/>
              <a:gd name="T69" fmla="*/ 16 h 105"/>
              <a:gd name="T70" fmla="*/ 20 w 105"/>
              <a:gd name="T71" fmla="*/ 20 h 105"/>
              <a:gd name="T72" fmla="*/ 19 w 105"/>
              <a:gd name="T73" fmla="*/ 21 h 105"/>
              <a:gd name="T74" fmla="*/ 15 w 105"/>
              <a:gd name="T75" fmla="*/ 21 h 105"/>
              <a:gd name="T76" fmla="*/ 22 w 105"/>
              <a:gd name="T77" fmla="*/ 95 h 105"/>
              <a:gd name="T78" fmla="*/ 11 w 105"/>
              <a:gd name="T79" fmla="*/ 95 h 105"/>
              <a:gd name="T80" fmla="*/ 9 w 105"/>
              <a:gd name="T81" fmla="*/ 89 h 105"/>
              <a:gd name="T82" fmla="*/ 11 w 105"/>
              <a:gd name="T83" fmla="*/ 84 h 105"/>
              <a:gd name="T84" fmla="*/ 58 w 105"/>
              <a:gd name="T85" fmla="*/ 37 h 105"/>
              <a:gd name="T86" fmla="*/ 57 w 105"/>
              <a:gd name="T87" fmla="*/ 35 h 105"/>
              <a:gd name="T88" fmla="*/ 57 w 105"/>
              <a:gd name="T89" fmla="*/ 29 h 105"/>
              <a:gd name="T90" fmla="*/ 77 w 105"/>
              <a:gd name="T91" fmla="*/ 9 h 105"/>
              <a:gd name="T92" fmla="*/ 79 w 105"/>
              <a:gd name="T93" fmla="*/ 10 h 105"/>
              <a:gd name="T94" fmla="*/ 63 w 105"/>
              <a:gd name="T95" fmla="*/ 25 h 105"/>
              <a:gd name="T96" fmla="*/ 80 w 105"/>
              <a:gd name="T97" fmla="*/ 42 h 105"/>
              <a:gd name="T98" fmla="*/ 96 w 105"/>
              <a:gd name="T99" fmla="*/ 26 h 105"/>
              <a:gd name="T100" fmla="*/ 97 w 105"/>
              <a:gd name="T101" fmla="*/ 29 h 105"/>
              <a:gd name="T102" fmla="*/ 71 w 105"/>
              <a:gd name="T103" fmla="*/ 49 h 105"/>
              <a:gd name="T104" fmla="*/ 69 w 105"/>
              <a:gd name="T105" fmla="*/ 48 h 105"/>
              <a:gd name="T106" fmla="*/ 22 w 105"/>
              <a:gd name="T107" fmla="*/ 95 h 105"/>
              <a:gd name="T108" fmla="*/ 94 w 105"/>
              <a:gd name="T109" fmla="*/ 95 h 105"/>
              <a:gd name="T110" fmla="*/ 83 w 105"/>
              <a:gd name="T111" fmla="*/ 95 h 105"/>
              <a:gd name="T112" fmla="*/ 58 w 105"/>
              <a:gd name="T113" fmla="*/ 70 h 105"/>
              <a:gd name="T114" fmla="*/ 70 w 105"/>
              <a:gd name="T115" fmla="*/ 59 h 105"/>
              <a:gd name="T116" fmla="*/ 94 w 105"/>
              <a:gd name="T117" fmla="*/ 84 h 105"/>
              <a:gd name="T118" fmla="*/ 97 w 105"/>
              <a:gd name="T119" fmla="*/ 89 h 105"/>
              <a:gd name="T120" fmla="*/ 94 w 105"/>
              <a:gd name="T12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" h="105">
                <a:moveTo>
                  <a:pt x="79" y="57"/>
                </a:moveTo>
                <a:cubicBezTo>
                  <a:pt x="93" y="56"/>
                  <a:pt x="105" y="44"/>
                  <a:pt x="105" y="29"/>
                </a:cubicBezTo>
                <a:cubicBezTo>
                  <a:pt x="105" y="25"/>
                  <a:pt x="104" y="21"/>
                  <a:pt x="102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80" y="31"/>
                  <a:pt x="80" y="31"/>
                  <a:pt x="80" y="31"/>
                </a:cubicBezTo>
                <a:cubicBezTo>
                  <a:pt x="74" y="25"/>
                  <a:pt x="74" y="25"/>
                  <a:pt x="74" y="25"/>
                </a:cubicBezTo>
                <a:cubicBezTo>
                  <a:pt x="93" y="6"/>
                  <a:pt x="93" y="6"/>
                  <a:pt x="93" y="6"/>
                </a:cubicBezTo>
                <a:cubicBezTo>
                  <a:pt x="88" y="4"/>
                  <a:pt x="88" y="4"/>
                  <a:pt x="88" y="4"/>
                </a:cubicBezTo>
                <a:cubicBezTo>
                  <a:pt x="84" y="2"/>
                  <a:pt x="81" y="1"/>
                  <a:pt x="77" y="1"/>
                </a:cubicBezTo>
                <a:cubicBezTo>
                  <a:pt x="61" y="1"/>
                  <a:pt x="49" y="14"/>
                  <a:pt x="49" y="29"/>
                </a:cubicBezTo>
                <a:cubicBezTo>
                  <a:pt x="49" y="31"/>
                  <a:pt x="49" y="33"/>
                  <a:pt x="49" y="34"/>
                </a:cubicBezTo>
                <a:cubicBezTo>
                  <a:pt x="44" y="39"/>
                  <a:pt x="44" y="39"/>
                  <a:pt x="44" y="39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12"/>
                  <a:pt x="29" y="12"/>
                  <a:pt x="29" y="12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1" y="29"/>
                  <a:pt x="11" y="29"/>
                  <a:pt x="11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38" y="45"/>
                  <a:pt x="38" y="45"/>
                  <a:pt x="38" y="45"/>
                </a:cubicBezTo>
                <a:cubicBezTo>
                  <a:pt x="5" y="78"/>
                  <a:pt x="5" y="78"/>
                  <a:pt x="5" y="78"/>
                </a:cubicBezTo>
                <a:cubicBezTo>
                  <a:pt x="2" y="81"/>
                  <a:pt x="1" y="85"/>
                  <a:pt x="1" y="89"/>
                </a:cubicBezTo>
                <a:cubicBezTo>
                  <a:pt x="1" y="94"/>
                  <a:pt x="2" y="98"/>
                  <a:pt x="5" y="101"/>
                </a:cubicBezTo>
                <a:cubicBezTo>
                  <a:pt x="8" y="104"/>
                  <a:pt x="12" y="105"/>
                  <a:pt x="17" y="105"/>
                </a:cubicBezTo>
                <a:cubicBezTo>
                  <a:pt x="21" y="105"/>
                  <a:pt x="25" y="104"/>
                  <a:pt x="28" y="101"/>
                </a:cubicBezTo>
                <a:cubicBezTo>
                  <a:pt x="53" y="76"/>
                  <a:pt x="53" y="76"/>
                  <a:pt x="53" y="76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80" y="104"/>
                  <a:pt x="84" y="105"/>
                  <a:pt x="89" y="105"/>
                </a:cubicBezTo>
                <a:cubicBezTo>
                  <a:pt x="93" y="105"/>
                  <a:pt x="97" y="104"/>
                  <a:pt x="100" y="101"/>
                </a:cubicBezTo>
                <a:cubicBezTo>
                  <a:pt x="103" y="98"/>
                  <a:pt x="105" y="94"/>
                  <a:pt x="105" y="89"/>
                </a:cubicBezTo>
                <a:cubicBezTo>
                  <a:pt x="105" y="85"/>
                  <a:pt x="103" y="81"/>
                  <a:pt x="100" y="78"/>
                </a:cubicBezTo>
                <a:cubicBezTo>
                  <a:pt x="99" y="77"/>
                  <a:pt x="87" y="65"/>
                  <a:pt x="79" y="57"/>
                </a:cubicBezTo>
                <a:close/>
                <a:moveTo>
                  <a:pt x="15" y="21"/>
                </a:moveTo>
                <a:cubicBezTo>
                  <a:pt x="10" y="12"/>
                  <a:pt x="10" y="12"/>
                  <a:pt x="10" y="12"/>
                </a:cubicBezTo>
                <a:cubicBezTo>
                  <a:pt x="11" y="10"/>
                  <a:pt x="11" y="10"/>
                  <a:pt x="11" y="10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1"/>
                  <a:pt x="19" y="21"/>
                  <a:pt x="19" y="21"/>
                </a:cubicBezTo>
                <a:lnTo>
                  <a:pt x="15" y="21"/>
                </a:lnTo>
                <a:close/>
                <a:moveTo>
                  <a:pt x="22" y="95"/>
                </a:moveTo>
                <a:cubicBezTo>
                  <a:pt x="19" y="98"/>
                  <a:pt x="14" y="98"/>
                  <a:pt x="11" y="95"/>
                </a:cubicBezTo>
                <a:cubicBezTo>
                  <a:pt x="9" y="94"/>
                  <a:pt x="9" y="92"/>
                  <a:pt x="9" y="89"/>
                </a:cubicBezTo>
                <a:cubicBezTo>
                  <a:pt x="9" y="87"/>
                  <a:pt x="9" y="85"/>
                  <a:pt x="11" y="84"/>
                </a:cubicBezTo>
                <a:cubicBezTo>
                  <a:pt x="58" y="37"/>
                  <a:pt x="58" y="37"/>
                  <a:pt x="58" y="37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3"/>
                  <a:pt x="57" y="31"/>
                  <a:pt x="57" y="29"/>
                </a:cubicBezTo>
                <a:cubicBezTo>
                  <a:pt x="57" y="18"/>
                  <a:pt x="66" y="9"/>
                  <a:pt x="77" y="9"/>
                </a:cubicBezTo>
                <a:cubicBezTo>
                  <a:pt x="77" y="9"/>
                  <a:pt x="78" y="9"/>
                  <a:pt x="79" y="10"/>
                </a:cubicBezTo>
                <a:cubicBezTo>
                  <a:pt x="63" y="25"/>
                  <a:pt x="63" y="25"/>
                  <a:pt x="63" y="25"/>
                </a:cubicBezTo>
                <a:cubicBezTo>
                  <a:pt x="80" y="42"/>
                  <a:pt x="80" y="42"/>
                  <a:pt x="80" y="42"/>
                </a:cubicBezTo>
                <a:cubicBezTo>
                  <a:pt x="96" y="26"/>
                  <a:pt x="96" y="26"/>
                  <a:pt x="96" y="26"/>
                </a:cubicBezTo>
                <a:cubicBezTo>
                  <a:pt x="97" y="27"/>
                  <a:pt x="97" y="28"/>
                  <a:pt x="97" y="29"/>
                </a:cubicBezTo>
                <a:cubicBezTo>
                  <a:pt x="97" y="42"/>
                  <a:pt x="85" y="52"/>
                  <a:pt x="71" y="49"/>
                </a:cubicBezTo>
                <a:cubicBezTo>
                  <a:pt x="69" y="48"/>
                  <a:pt x="69" y="48"/>
                  <a:pt x="69" y="48"/>
                </a:cubicBezTo>
                <a:lnTo>
                  <a:pt x="22" y="95"/>
                </a:lnTo>
                <a:close/>
                <a:moveTo>
                  <a:pt x="94" y="95"/>
                </a:moveTo>
                <a:cubicBezTo>
                  <a:pt x="91" y="98"/>
                  <a:pt x="86" y="98"/>
                  <a:pt x="83" y="95"/>
                </a:cubicBezTo>
                <a:cubicBezTo>
                  <a:pt x="58" y="70"/>
                  <a:pt x="58" y="70"/>
                  <a:pt x="58" y="70"/>
                </a:cubicBezTo>
                <a:cubicBezTo>
                  <a:pt x="70" y="59"/>
                  <a:pt x="70" y="59"/>
                  <a:pt x="70" y="59"/>
                </a:cubicBezTo>
                <a:cubicBezTo>
                  <a:pt x="76" y="66"/>
                  <a:pt x="93" y="83"/>
                  <a:pt x="94" y="84"/>
                </a:cubicBezTo>
                <a:cubicBezTo>
                  <a:pt x="96" y="85"/>
                  <a:pt x="97" y="87"/>
                  <a:pt x="97" y="89"/>
                </a:cubicBezTo>
                <a:cubicBezTo>
                  <a:pt x="97" y="92"/>
                  <a:pt x="96" y="94"/>
                  <a:pt x="94" y="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8" name="Freeform 46"/>
          <p:cNvSpPr>
            <a:spLocks noEditPoints="1"/>
          </p:cNvSpPr>
          <p:nvPr/>
        </p:nvSpPr>
        <p:spPr bwMode="auto">
          <a:xfrm>
            <a:off x="5030764" y="5040348"/>
            <a:ext cx="467523" cy="368726"/>
          </a:xfrm>
          <a:custGeom>
            <a:avLst/>
            <a:gdLst>
              <a:gd name="T0" fmla="*/ 237 w 265"/>
              <a:gd name="T1" fmla="*/ 133 h 209"/>
              <a:gd name="T2" fmla="*/ 237 w 265"/>
              <a:gd name="T3" fmla="*/ 95 h 209"/>
              <a:gd name="T4" fmla="*/ 142 w 265"/>
              <a:gd name="T5" fmla="*/ 95 h 209"/>
              <a:gd name="T6" fmla="*/ 142 w 265"/>
              <a:gd name="T7" fmla="*/ 76 h 209"/>
              <a:gd name="T8" fmla="*/ 171 w 265"/>
              <a:gd name="T9" fmla="*/ 76 h 209"/>
              <a:gd name="T10" fmla="*/ 171 w 265"/>
              <a:gd name="T11" fmla="*/ 0 h 209"/>
              <a:gd name="T12" fmla="*/ 95 w 265"/>
              <a:gd name="T13" fmla="*/ 0 h 209"/>
              <a:gd name="T14" fmla="*/ 95 w 265"/>
              <a:gd name="T15" fmla="*/ 76 h 209"/>
              <a:gd name="T16" fmla="*/ 123 w 265"/>
              <a:gd name="T17" fmla="*/ 76 h 209"/>
              <a:gd name="T18" fmla="*/ 123 w 265"/>
              <a:gd name="T19" fmla="*/ 95 h 209"/>
              <a:gd name="T20" fmla="*/ 29 w 265"/>
              <a:gd name="T21" fmla="*/ 95 h 209"/>
              <a:gd name="T22" fmla="*/ 29 w 265"/>
              <a:gd name="T23" fmla="*/ 133 h 209"/>
              <a:gd name="T24" fmla="*/ 0 w 265"/>
              <a:gd name="T25" fmla="*/ 133 h 209"/>
              <a:gd name="T26" fmla="*/ 0 w 265"/>
              <a:gd name="T27" fmla="*/ 209 h 209"/>
              <a:gd name="T28" fmla="*/ 76 w 265"/>
              <a:gd name="T29" fmla="*/ 209 h 209"/>
              <a:gd name="T30" fmla="*/ 76 w 265"/>
              <a:gd name="T31" fmla="*/ 133 h 209"/>
              <a:gd name="T32" fmla="*/ 48 w 265"/>
              <a:gd name="T33" fmla="*/ 133 h 209"/>
              <a:gd name="T34" fmla="*/ 48 w 265"/>
              <a:gd name="T35" fmla="*/ 114 h 209"/>
              <a:gd name="T36" fmla="*/ 123 w 265"/>
              <a:gd name="T37" fmla="*/ 114 h 209"/>
              <a:gd name="T38" fmla="*/ 123 w 265"/>
              <a:gd name="T39" fmla="*/ 133 h 209"/>
              <a:gd name="T40" fmla="*/ 95 w 265"/>
              <a:gd name="T41" fmla="*/ 133 h 209"/>
              <a:gd name="T42" fmla="*/ 95 w 265"/>
              <a:gd name="T43" fmla="*/ 209 h 209"/>
              <a:gd name="T44" fmla="*/ 171 w 265"/>
              <a:gd name="T45" fmla="*/ 209 h 209"/>
              <a:gd name="T46" fmla="*/ 171 w 265"/>
              <a:gd name="T47" fmla="*/ 133 h 209"/>
              <a:gd name="T48" fmla="*/ 142 w 265"/>
              <a:gd name="T49" fmla="*/ 133 h 209"/>
              <a:gd name="T50" fmla="*/ 142 w 265"/>
              <a:gd name="T51" fmla="*/ 114 h 209"/>
              <a:gd name="T52" fmla="*/ 218 w 265"/>
              <a:gd name="T53" fmla="*/ 114 h 209"/>
              <a:gd name="T54" fmla="*/ 218 w 265"/>
              <a:gd name="T55" fmla="*/ 133 h 209"/>
              <a:gd name="T56" fmla="*/ 190 w 265"/>
              <a:gd name="T57" fmla="*/ 133 h 209"/>
              <a:gd name="T58" fmla="*/ 190 w 265"/>
              <a:gd name="T59" fmla="*/ 209 h 209"/>
              <a:gd name="T60" fmla="*/ 265 w 265"/>
              <a:gd name="T61" fmla="*/ 209 h 209"/>
              <a:gd name="T62" fmla="*/ 265 w 265"/>
              <a:gd name="T63" fmla="*/ 133 h 209"/>
              <a:gd name="T64" fmla="*/ 237 w 265"/>
              <a:gd name="T65" fmla="*/ 133 h 209"/>
              <a:gd name="T66" fmla="*/ 114 w 265"/>
              <a:gd name="T67" fmla="*/ 19 h 209"/>
              <a:gd name="T68" fmla="*/ 152 w 265"/>
              <a:gd name="T69" fmla="*/ 19 h 209"/>
              <a:gd name="T70" fmla="*/ 152 w 265"/>
              <a:gd name="T71" fmla="*/ 57 h 209"/>
              <a:gd name="T72" fmla="*/ 114 w 265"/>
              <a:gd name="T73" fmla="*/ 57 h 209"/>
              <a:gd name="T74" fmla="*/ 114 w 265"/>
              <a:gd name="T75" fmla="*/ 19 h 209"/>
              <a:gd name="T76" fmla="*/ 57 w 265"/>
              <a:gd name="T77" fmla="*/ 190 h 209"/>
              <a:gd name="T78" fmla="*/ 19 w 265"/>
              <a:gd name="T79" fmla="*/ 190 h 209"/>
              <a:gd name="T80" fmla="*/ 19 w 265"/>
              <a:gd name="T81" fmla="*/ 152 h 209"/>
              <a:gd name="T82" fmla="*/ 57 w 265"/>
              <a:gd name="T83" fmla="*/ 152 h 209"/>
              <a:gd name="T84" fmla="*/ 57 w 265"/>
              <a:gd name="T85" fmla="*/ 190 h 209"/>
              <a:gd name="T86" fmla="*/ 152 w 265"/>
              <a:gd name="T87" fmla="*/ 190 h 209"/>
              <a:gd name="T88" fmla="*/ 114 w 265"/>
              <a:gd name="T89" fmla="*/ 190 h 209"/>
              <a:gd name="T90" fmla="*/ 114 w 265"/>
              <a:gd name="T91" fmla="*/ 152 h 209"/>
              <a:gd name="T92" fmla="*/ 152 w 265"/>
              <a:gd name="T93" fmla="*/ 152 h 209"/>
              <a:gd name="T94" fmla="*/ 152 w 265"/>
              <a:gd name="T95" fmla="*/ 190 h 209"/>
              <a:gd name="T96" fmla="*/ 246 w 265"/>
              <a:gd name="T97" fmla="*/ 190 h 209"/>
              <a:gd name="T98" fmla="*/ 208 w 265"/>
              <a:gd name="T99" fmla="*/ 190 h 209"/>
              <a:gd name="T100" fmla="*/ 208 w 265"/>
              <a:gd name="T101" fmla="*/ 152 h 209"/>
              <a:gd name="T102" fmla="*/ 246 w 265"/>
              <a:gd name="T103" fmla="*/ 152 h 209"/>
              <a:gd name="T104" fmla="*/ 246 w 265"/>
              <a:gd name="T105" fmla="*/ 19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5" h="209">
                <a:moveTo>
                  <a:pt x="237" y="133"/>
                </a:moveTo>
                <a:lnTo>
                  <a:pt x="237" y="95"/>
                </a:lnTo>
                <a:lnTo>
                  <a:pt x="142" y="95"/>
                </a:lnTo>
                <a:lnTo>
                  <a:pt x="142" y="76"/>
                </a:lnTo>
                <a:lnTo>
                  <a:pt x="171" y="76"/>
                </a:lnTo>
                <a:lnTo>
                  <a:pt x="171" y="0"/>
                </a:lnTo>
                <a:lnTo>
                  <a:pt x="95" y="0"/>
                </a:lnTo>
                <a:lnTo>
                  <a:pt x="95" y="76"/>
                </a:lnTo>
                <a:lnTo>
                  <a:pt x="123" y="76"/>
                </a:lnTo>
                <a:lnTo>
                  <a:pt x="123" y="95"/>
                </a:lnTo>
                <a:lnTo>
                  <a:pt x="29" y="95"/>
                </a:lnTo>
                <a:lnTo>
                  <a:pt x="29" y="133"/>
                </a:lnTo>
                <a:lnTo>
                  <a:pt x="0" y="133"/>
                </a:lnTo>
                <a:lnTo>
                  <a:pt x="0" y="209"/>
                </a:lnTo>
                <a:lnTo>
                  <a:pt x="76" y="209"/>
                </a:lnTo>
                <a:lnTo>
                  <a:pt x="76" y="133"/>
                </a:lnTo>
                <a:lnTo>
                  <a:pt x="48" y="133"/>
                </a:lnTo>
                <a:lnTo>
                  <a:pt x="48" y="114"/>
                </a:lnTo>
                <a:lnTo>
                  <a:pt x="123" y="114"/>
                </a:lnTo>
                <a:lnTo>
                  <a:pt x="123" y="133"/>
                </a:lnTo>
                <a:lnTo>
                  <a:pt x="95" y="133"/>
                </a:lnTo>
                <a:lnTo>
                  <a:pt x="95" y="209"/>
                </a:lnTo>
                <a:lnTo>
                  <a:pt x="171" y="209"/>
                </a:lnTo>
                <a:lnTo>
                  <a:pt x="171" y="133"/>
                </a:lnTo>
                <a:lnTo>
                  <a:pt x="142" y="133"/>
                </a:lnTo>
                <a:lnTo>
                  <a:pt x="142" y="114"/>
                </a:lnTo>
                <a:lnTo>
                  <a:pt x="218" y="114"/>
                </a:lnTo>
                <a:lnTo>
                  <a:pt x="218" y="133"/>
                </a:lnTo>
                <a:lnTo>
                  <a:pt x="190" y="133"/>
                </a:lnTo>
                <a:lnTo>
                  <a:pt x="190" y="209"/>
                </a:lnTo>
                <a:lnTo>
                  <a:pt x="265" y="209"/>
                </a:lnTo>
                <a:lnTo>
                  <a:pt x="265" y="133"/>
                </a:lnTo>
                <a:lnTo>
                  <a:pt x="237" y="133"/>
                </a:lnTo>
                <a:close/>
                <a:moveTo>
                  <a:pt x="114" y="19"/>
                </a:moveTo>
                <a:lnTo>
                  <a:pt x="152" y="19"/>
                </a:lnTo>
                <a:lnTo>
                  <a:pt x="152" y="57"/>
                </a:lnTo>
                <a:lnTo>
                  <a:pt x="114" y="57"/>
                </a:lnTo>
                <a:lnTo>
                  <a:pt x="114" y="19"/>
                </a:lnTo>
                <a:close/>
                <a:moveTo>
                  <a:pt x="57" y="190"/>
                </a:moveTo>
                <a:lnTo>
                  <a:pt x="19" y="190"/>
                </a:lnTo>
                <a:lnTo>
                  <a:pt x="19" y="152"/>
                </a:lnTo>
                <a:lnTo>
                  <a:pt x="57" y="152"/>
                </a:lnTo>
                <a:lnTo>
                  <a:pt x="57" y="190"/>
                </a:lnTo>
                <a:close/>
                <a:moveTo>
                  <a:pt x="152" y="190"/>
                </a:moveTo>
                <a:lnTo>
                  <a:pt x="114" y="190"/>
                </a:lnTo>
                <a:lnTo>
                  <a:pt x="114" y="152"/>
                </a:lnTo>
                <a:lnTo>
                  <a:pt x="152" y="152"/>
                </a:lnTo>
                <a:lnTo>
                  <a:pt x="152" y="190"/>
                </a:lnTo>
                <a:close/>
                <a:moveTo>
                  <a:pt x="246" y="190"/>
                </a:moveTo>
                <a:lnTo>
                  <a:pt x="208" y="190"/>
                </a:lnTo>
                <a:lnTo>
                  <a:pt x="208" y="152"/>
                </a:lnTo>
                <a:lnTo>
                  <a:pt x="246" y="152"/>
                </a:lnTo>
                <a:lnTo>
                  <a:pt x="246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5845228" y="2457733"/>
            <a:ext cx="534564" cy="368726"/>
            <a:chOff x="2598738" y="2279650"/>
            <a:chExt cx="481013" cy="331788"/>
          </a:xfrm>
          <a:solidFill>
            <a:schemeClr val="bg2"/>
          </a:solidFill>
        </p:grpSpPr>
        <p:sp>
          <p:nvSpPr>
            <p:cNvPr id="140" name="Freeform 56"/>
            <p:cNvSpPr>
              <a:spLocks noEditPoints="1"/>
            </p:cNvSpPr>
            <p:nvPr/>
          </p:nvSpPr>
          <p:spPr bwMode="auto">
            <a:xfrm>
              <a:off x="2598738" y="2279650"/>
              <a:ext cx="481013" cy="331788"/>
            </a:xfrm>
            <a:custGeom>
              <a:avLst/>
              <a:gdLst>
                <a:gd name="T0" fmla="*/ 120 w 128"/>
                <a:gd name="T1" fmla="*/ 47 h 88"/>
                <a:gd name="T2" fmla="*/ 94 w 128"/>
                <a:gd name="T3" fmla="*/ 20 h 88"/>
                <a:gd name="T4" fmla="*/ 64 w 128"/>
                <a:gd name="T5" fmla="*/ 0 h 88"/>
                <a:gd name="T6" fmla="*/ 32 w 128"/>
                <a:gd name="T7" fmla="*/ 29 h 88"/>
                <a:gd name="T8" fmla="*/ 17 w 128"/>
                <a:gd name="T9" fmla="*/ 41 h 88"/>
                <a:gd name="T10" fmla="*/ 0 w 128"/>
                <a:gd name="T11" fmla="*/ 64 h 88"/>
                <a:gd name="T12" fmla="*/ 24 w 128"/>
                <a:gd name="T13" fmla="*/ 88 h 88"/>
                <a:gd name="T14" fmla="*/ 104 w 128"/>
                <a:gd name="T15" fmla="*/ 88 h 88"/>
                <a:gd name="T16" fmla="*/ 128 w 128"/>
                <a:gd name="T17" fmla="*/ 64 h 88"/>
                <a:gd name="T18" fmla="*/ 120 w 128"/>
                <a:gd name="T19" fmla="*/ 47 h 88"/>
                <a:gd name="T20" fmla="*/ 104 w 128"/>
                <a:gd name="T21" fmla="*/ 80 h 88"/>
                <a:gd name="T22" fmla="*/ 24 w 128"/>
                <a:gd name="T23" fmla="*/ 80 h 88"/>
                <a:gd name="T24" fmla="*/ 8 w 128"/>
                <a:gd name="T25" fmla="*/ 64 h 88"/>
                <a:gd name="T26" fmla="*/ 21 w 128"/>
                <a:gd name="T27" fmla="*/ 49 h 88"/>
                <a:gd name="T28" fmla="*/ 24 w 128"/>
                <a:gd name="T29" fmla="*/ 48 h 88"/>
                <a:gd name="T30" fmla="*/ 24 w 128"/>
                <a:gd name="T31" fmla="*/ 46 h 88"/>
                <a:gd name="T32" fmla="*/ 36 w 128"/>
                <a:gd name="T33" fmla="*/ 36 h 88"/>
                <a:gd name="T34" fmla="*/ 40 w 128"/>
                <a:gd name="T35" fmla="*/ 36 h 88"/>
                <a:gd name="T36" fmla="*/ 40 w 128"/>
                <a:gd name="T37" fmla="*/ 32 h 88"/>
                <a:gd name="T38" fmla="*/ 64 w 128"/>
                <a:gd name="T39" fmla="*/ 8 h 88"/>
                <a:gd name="T40" fmla="*/ 87 w 128"/>
                <a:gd name="T41" fmla="*/ 26 h 88"/>
                <a:gd name="T42" fmla="*/ 88 w 128"/>
                <a:gd name="T43" fmla="*/ 29 h 88"/>
                <a:gd name="T44" fmla="*/ 92 w 128"/>
                <a:gd name="T45" fmla="*/ 28 h 88"/>
                <a:gd name="T46" fmla="*/ 112 w 128"/>
                <a:gd name="T47" fmla="*/ 48 h 88"/>
                <a:gd name="T48" fmla="*/ 112 w 128"/>
                <a:gd name="T49" fmla="*/ 50 h 88"/>
                <a:gd name="T50" fmla="*/ 114 w 128"/>
                <a:gd name="T51" fmla="*/ 52 h 88"/>
                <a:gd name="T52" fmla="*/ 120 w 128"/>
                <a:gd name="T53" fmla="*/ 64 h 88"/>
                <a:gd name="T54" fmla="*/ 104 w 128"/>
                <a:gd name="T55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88">
                  <a:moveTo>
                    <a:pt x="120" y="47"/>
                  </a:moveTo>
                  <a:cubicBezTo>
                    <a:pt x="119" y="33"/>
                    <a:pt x="108" y="21"/>
                    <a:pt x="94" y="20"/>
                  </a:cubicBezTo>
                  <a:cubicBezTo>
                    <a:pt x="89" y="9"/>
                    <a:pt x="77" y="0"/>
                    <a:pt x="64" y="0"/>
                  </a:cubicBezTo>
                  <a:cubicBezTo>
                    <a:pt x="48" y="0"/>
                    <a:pt x="34" y="13"/>
                    <a:pt x="32" y="29"/>
                  </a:cubicBezTo>
                  <a:cubicBezTo>
                    <a:pt x="26" y="30"/>
                    <a:pt x="20" y="35"/>
                    <a:pt x="17" y="41"/>
                  </a:cubicBezTo>
                  <a:cubicBezTo>
                    <a:pt x="7" y="44"/>
                    <a:pt x="0" y="54"/>
                    <a:pt x="0" y="64"/>
                  </a:cubicBezTo>
                  <a:cubicBezTo>
                    <a:pt x="0" y="78"/>
                    <a:pt x="11" y="88"/>
                    <a:pt x="2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17" y="88"/>
                    <a:pt x="128" y="78"/>
                    <a:pt x="128" y="64"/>
                  </a:cubicBezTo>
                  <a:cubicBezTo>
                    <a:pt x="128" y="58"/>
                    <a:pt x="125" y="51"/>
                    <a:pt x="120" y="47"/>
                  </a:cubicBezTo>
                  <a:close/>
                  <a:moveTo>
                    <a:pt x="104" y="8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15" y="80"/>
                    <a:pt x="8" y="73"/>
                    <a:pt x="8" y="64"/>
                  </a:cubicBezTo>
                  <a:cubicBezTo>
                    <a:pt x="8" y="57"/>
                    <a:pt x="14" y="50"/>
                    <a:pt x="21" y="49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40"/>
                    <a:pt x="31" y="36"/>
                    <a:pt x="36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19"/>
                    <a:pt x="51" y="8"/>
                    <a:pt x="64" y="8"/>
                  </a:cubicBezTo>
                  <a:cubicBezTo>
                    <a:pt x="75" y="8"/>
                    <a:pt x="84" y="15"/>
                    <a:pt x="87" y="26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103" y="28"/>
                    <a:pt x="112" y="37"/>
                    <a:pt x="112" y="48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8" y="55"/>
                    <a:pt x="120" y="59"/>
                    <a:pt x="120" y="64"/>
                  </a:cubicBezTo>
                  <a:cubicBezTo>
                    <a:pt x="120" y="73"/>
                    <a:pt x="113" y="80"/>
                    <a:pt x="10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57"/>
            <p:cNvSpPr>
              <a:spLocks/>
            </p:cNvSpPr>
            <p:nvPr/>
          </p:nvSpPr>
          <p:spPr bwMode="auto">
            <a:xfrm>
              <a:off x="2768601" y="2395538"/>
              <a:ext cx="142875" cy="155575"/>
            </a:xfrm>
            <a:custGeom>
              <a:avLst/>
              <a:gdLst>
                <a:gd name="T0" fmla="*/ 0 w 90"/>
                <a:gd name="T1" fmla="*/ 45 h 98"/>
                <a:gd name="T2" fmla="*/ 14 w 90"/>
                <a:gd name="T3" fmla="*/ 57 h 98"/>
                <a:gd name="T4" fmla="*/ 35 w 90"/>
                <a:gd name="T5" fmla="*/ 36 h 98"/>
                <a:gd name="T6" fmla="*/ 35 w 90"/>
                <a:gd name="T7" fmla="*/ 98 h 98"/>
                <a:gd name="T8" fmla="*/ 54 w 90"/>
                <a:gd name="T9" fmla="*/ 98 h 98"/>
                <a:gd name="T10" fmla="*/ 54 w 90"/>
                <a:gd name="T11" fmla="*/ 36 h 98"/>
                <a:gd name="T12" fmla="*/ 75 w 90"/>
                <a:gd name="T13" fmla="*/ 57 h 98"/>
                <a:gd name="T14" fmla="*/ 90 w 90"/>
                <a:gd name="T15" fmla="*/ 45 h 98"/>
                <a:gd name="T16" fmla="*/ 45 w 90"/>
                <a:gd name="T17" fmla="*/ 0 h 98"/>
                <a:gd name="T18" fmla="*/ 0 w 90"/>
                <a:gd name="T19" fmla="*/ 4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8">
                  <a:moveTo>
                    <a:pt x="0" y="45"/>
                  </a:moveTo>
                  <a:lnTo>
                    <a:pt x="14" y="57"/>
                  </a:lnTo>
                  <a:lnTo>
                    <a:pt x="35" y="36"/>
                  </a:lnTo>
                  <a:lnTo>
                    <a:pt x="35" y="98"/>
                  </a:lnTo>
                  <a:lnTo>
                    <a:pt x="54" y="98"/>
                  </a:lnTo>
                  <a:lnTo>
                    <a:pt x="54" y="36"/>
                  </a:lnTo>
                  <a:lnTo>
                    <a:pt x="75" y="57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4CB0C-D71B-4B8E-8506-DC5F4DEA0A35}"/>
              </a:ext>
            </a:extLst>
          </p:cNvPr>
          <p:cNvCxnSpPr>
            <a:cxnSpLocks/>
          </p:cNvCxnSpPr>
          <p:nvPr/>
        </p:nvCxnSpPr>
        <p:spPr>
          <a:xfrm>
            <a:off x="5879679" y="1326715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2">
            <a:extLst>
              <a:ext uri="{FF2B5EF4-FFF2-40B4-BE49-F238E27FC236}">
                <a16:creationId xmlns:a16="http://schemas.microsoft.com/office/drawing/2014/main" id="{0D0E8B1C-0406-4002-AE1C-2D8873129806}"/>
              </a:ext>
            </a:extLst>
          </p:cNvPr>
          <p:cNvSpPr txBox="1"/>
          <p:nvPr/>
        </p:nvSpPr>
        <p:spPr>
          <a:xfrm>
            <a:off x="5218195" y="754382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7" spc="400" dirty="0">
                <a:solidFill>
                  <a:srgbClr val="313C41"/>
                </a:solidFill>
                <a:cs typeface="+mn-ea"/>
                <a:sym typeface="+mn-lt"/>
              </a:rPr>
              <a:t>项目总结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2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P spid="118" grpId="0"/>
          <p:bldP spid="120" grpId="0"/>
          <p:bldP spid="122" grpId="0"/>
          <p:bldP spid="124" grpId="0"/>
          <p:bldP spid="137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P spid="118" grpId="0"/>
          <p:bldP spid="120" grpId="0"/>
          <p:bldP spid="122" grpId="0"/>
          <p:bldP spid="124" grpId="0"/>
          <p:bldP spid="137" grpId="0" animBg="1"/>
          <p:bldP spid="13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3539752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>
                <a:solidFill>
                  <a:schemeClr val="tx2"/>
                </a:solidFill>
                <a:cs typeface="+mn-ea"/>
                <a:sym typeface="+mn-lt"/>
              </a:rPr>
              <a:t>感谢聆听</a:t>
            </a: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！！！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3434" y="1670300"/>
            <a:ext cx="1148071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867" spc="-2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5867" spc="-2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897364" y="3513311"/>
            <a:ext cx="51736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成员：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林雯馨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 余彦霖</a:t>
            </a:r>
            <a:r>
              <a:rPr lang="zh-CN" altLang="en-US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陈柏霖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4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672238" y="2424140"/>
            <a:ext cx="2193701" cy="1751934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85439" y="313237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图像处理</a:t>
            </a:r>
            <a:b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</a:b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itle 13"/>
          <p:cNvSpPr txBox="1">
            <a:spLocks/>
          </p:cNvSpPr>
          <p:nvPr/>
        </p:nvSpPr>
        <p:spPr>
          <a:xfrm>
            <a:off x="1820975" y="254445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林雯馨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62905" y="2407945"/>
            <a:ext cx="2193701" cy="1768129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276106" y="3116183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图像处理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5311642" y="2528264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余彦霖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06821" y="2420030"/>
            <a:ext cx="2193701" cy="1756044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720022" y="312826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银行卡数字显示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8755558" y="254034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陈柏霖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540488" y="305103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31155" y="3034840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75071" y="30469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09E659-D14E-42EB-AB1F-594B2ABEF7DF}"/>
              </a:ext>
            </a:extLst>
          </p:cNvPr>
          <p:cNvCxnSpPr>
            <a:cxnSpLocks/>
          </p:cNvCxnSpPr>
          <p:nvPr/>
        </p:nvCxnSpPr>
        <p:spPr>
          <a:xfrm>
            <a:off x="5822270" y="1383277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22EEB33C-91F4-40D5-9710-1EB02436D2EF}"/>
              </a:ext>
            </a:extLst>
          </p:cNvPr>
          <p:cNvSpPr txBox="1"/>
          <p:nvPr/>
        </p:nvSpPr>
        <p:spPr>
          <a:xfrm>
            <a:off x="5284183" y="792464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小组分工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3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4" grpId="0" animBg="1"/>
      <p:bldP spid="25" grpId="0"/>
      <p:bldP spid="26" grpId="0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54815" y="719549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演示目录</a:t>
            </a: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998625" y="1478740"/>
            <a:ext cx="5078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A50300C-B788-4A75-B16B-F2FF66A3851C}"/>
              </a:ext>
            </a:extLst>
          </p:cNvPr>
          <p:cNvSpPr/>
          <p:nvPr/>
        </p:nvSpPr>
        <p:spPr>
          <a:xfrm>
            <a:off x="1798663" y="3174068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分析项目所需需求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B502CA6-4B60-4FFE-AB27-E5EA417F6DEE}"/>
              </a:ext>
            </a:extLst>
          </p:cNvPr>
          <p:cNvSpPr/>
          <p:nvPr/>
        </p:nvSpPr>
        <p:spPr>
          <a:xfrm>
            <a:off x="1782535" y="264166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项目需求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147524-3FF4-4CD1-B0D5-EFC0645B2ADE}"/>
              </a:ext>
            </a:extLst>
          </p:cNvPr>
          <p:cNvSpPr/>
          <p:nvPr/>
        </p:nvSpPr>
        <p:spPr>
          <a:xfrm>
            <a:off x="1798663" y="4874518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项目整体演示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49E8C3-805D-4731-8FC6-C001063EC491}"/>
              </a:ext>
            </a:extLst>
          </p:cNvPr>
          <p:cNvSpPr/>
          <p:nvPr/>
        </p:nvSpPr>
        <p:spPr>
          <a:xfrm>
            <a:off x="1782535" y="4342115"/>
            <a:ext cx="203132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项目演示</a:t>
            </a:r>
            <a:r>
              <a:rPr lang="en-US" altLang="zh-CN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	</a:t>
            </a:r>
            <a:endParaRPr lang="zh-CN" altLang="en-US" sz="21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9CFDBCA-2DB8-45F4-AB7C-88F281EB1F94}"/>
              </a:ext>
            </a:extLst>
          </p:cNvPr>
          <p:cNvSpPr/>
          <p:nvPr/>
        </p:nvSpPr>
        <p:spPr>
          <a:xfrm>
            <a:off x="7748008" y="3174067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讲解识别思路及难点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C7646A-7191-4682-B9E3-1C644C9C271F}"/>
              </a:ext>
            </a:extLst>
          </p:cNvPr>
          <p:cNvSpPr/>
          <p:nvPr/>
        </p:nvSpPr>
        <p:spPr>
          <a:xfrm>
            <a:off x="7731880" y="2641664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基本思路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75C8DF0-3036-4A0F-8762-D173AF9BC176}"/>
              </a:ext>
            </a:extLst>
          </p:cNvPr>
          <p:cNvSpPr/>
          <p:nvPr/>
        </p:nvSpPr>
        <p:spPr>
          <a:xfrm>
            <a:off x="7748008" y="4874518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总结项目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AFDADE3-9089-491F-99C0-C98CD4563459}"/>
              </a:ext>
            </a:extLst>
          </p:cNvPr>
          <p:cNvSpPr/>
          <p:nvPr/>
        </p:nvSpPr>
        <p:spPr>
          <a:xfrm>
            <a:off x="7731880" y="434211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项目总结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72EE3F-D98A-42DF-8802-BBA8DDF6A53A}"/>
              </a:ext>
            </a:extLst>
          </p:cNvPr>
          <p:cNvCxnSpPr/>
          <p:nvPr/>
        </p:nvCxnSpPr>
        <p:spPr>
          <a:xfrm>
            <a:off x="1927346" y="315597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A5DC08-9AD3-4D23-A5AA-1CA6B5952C59}"/>
              </a:ext>
            </a:extLst>
          </p:cNvPr>
          <p:cNvCxnSpPr/>
          <p:nvPr/>
        </p:nvCxnSpPr>
        <p:spPr>
          <a:xfrm>
            <a:off x="1927346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CAEE9C-1F1D-4F74-8EC9-950799E2852F}"/>
              </a:ext>
            </a:extLst>
          </p:cNvPr>
          <p:cNvCxnSpPr/>
          <p:nvPr/>
        </p:nvCxnSpPr>
        <p:spPr>
          <a:xfrm>
            <a:off x="7876691" y="3155976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3D25DE-7AF8-4929-B1F4-78A3E9C2A660}"/>
              </a:ext>
            </a:extLst>
          </p:cNvPr>
          <p:cNvCxnSpPr/>
          <p:nvPr/>
        </p:nvCxnSpPr>
        <p:spPr>
          <a:xfrm>
            <a:off x="7876691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EB9C12C5-2F4B-44EA-86DF-E72442382F45}"/>
              </a:ext>
            </a:extLst>
          </p:cNvPr>
          <p:cNvSpPr/>
          <p:nvPr/>
        </p:nvSpPr>
        <p:spPr>
          <a:xfrm>
            <a:off x="824336" y="2633083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56206069-CDBE-4DCD-9EB5-8FD6C34A362D}"/>
              </a:ext>
            </a:extLst>
          </p:cNvPr>
          <p:cNvSpPr/>
          <p:nvPr/>
        </p:nvSpPr>
        <p:spPr>
          <a:xfrm>
            <a:off x="824336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0AE91D5B-9880-4315-A261-2B9B815F2CF5}"/>
              </a:ext>
            </a:extLst>
          </p:cNvPr>
          <p:cNvSpPr/>
          <p:nvPr/>
        </p:nvSpPr>
        <p:spPr>
          <a:xfrm>
            <a:off x="6773681" y="2633081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4946F4DB-7AB4-4DE2-B8D6-4586BD5DA8EA}"/>
              </a:ext>
            </a:extLst>
          </p:cNvPr>
          <p:cNvSpPr/>
          <p:nvPr/>
        </p:nvSpPr>
        <p:spPr>
          <a:xfrm>
            <a:off x="6773681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89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项目需求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320789" y="3689750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分析项目所需需求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2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4162395" y="5463052"/>
            <a:ext cx="32565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进行文档的简单分析，满足基本需求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5555822" y="5800136"/>
            <a:ext cx="682213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E622024-2FF0-46E9-B3B6-FC593206638A}"/>
              </a:ext>
            </a:extLst>
          </p:cNvPr>
          <p:cNvCxnSpPr>
            <a:cxnSpLocks/>
          </p:cNvCxnSpPr>
          <p:nvPr/>
        </p:nvCxnSpPr>
        <p:spPr>
          <a:xfrm>
            <a:off x="1042881" y="1043911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7EC3E11D-6AE4-462C-8F7F-31573E1FAE3B}"/>
              </a:ext>
            </a:extLst>
          </p:cNvPr>
          <p:cNvSpPr txBox="1"/>
          <p:nvPr/>
        </p:nvSpPr>
        <p:spPr>
          <a:xfrm>
            <a:off x="551927" y="546802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前提条件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FAD893-4741-4998-AF6E-38C219301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89" y="546801"/>
            <a:ext cx="5148606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89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基本思路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320789" y="3719513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讲解识别思路及难点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5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/>
        </p:nvSpPr>
        <p:spPr>
          <a:xfrm>
            <a:off x="1013460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988044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958094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932677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898217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4574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01</a:t>
            </a: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2134461" y="3268072"/>
            <a:ext cx="329681" cy="506112"/>
          </a:xfrm>
          <a:custGeom>
            <a:avLst/>
            <a:gdLst>
              <a:gd name="T0" fmla="*/ 78 w 108"/>
              <a:gd name="T1" fmla="*/ 143 h 166"/>
              <a:gd name="T2" fmla="*/ 33 w 108"/>
              <a:gd name="T3" fmla="*/ 147 h 166"/>
              <a:gd name="T4" fmla="*/ 29 w 108"/>
              <a:gd name="T5" fmla="*/ 143 h 166"/>
              <a:gd name="T6" fmla="*/ 74 w 108"/>
              <a:gd name="T7" fmla="*/ 139 h 166"/>
              <a:gd name="T8" fmla="*/ 74 w 108"/>
              <a:gd name="T9" fmla="*/ 150 h 166"/>
              <a:gd name="T10" fmla="*/ 29 w 108"/>
              <a:gd name="T11" fmla="*/ 154 h 166"/>
              <a:gd name="T12" fmla="*/ 33 w 108"/>
              <a:gd name="T13" fmla="*/ 160 h 166"/>
              <a:gd name="T14" fmla="*/ 38 w 108"/>
              <a:gd name="T15" fmla="*/ 162 h 166"/>
              <a:gd name="T16" fmla="*/ 66 w 108"/>
              <a:gd name="T17" fmla="*/ 166 h 166"/>
              <a:gd name="T18" fmla="*/ 70 w 108"/>
              <a:gd name="T19" fmla="*/ 160 h 166"/>
              <a:gd name="T20" fmla="*/ 78 w 108"/>
              <a:gd name="T21" fmla="*/ 156 h 166"/>
              <a:gd name="T22" fmla="*/ 74 w 108"/>
              <a:gd name="T23" fmla="*/ 150 h 166"/>
              <a:gd name="T24" fmla="*/ 33 w 108"/>
              <a:gd name="T25" fmla="*/ 127 h 166"/>
              <a:gd name="T26" fmla="*/ 29 w 108"/>
              <a:gd name="T27" fmla="*/ 132 h 166"/>
              <a:gd name="T28" fmla="*/ 74 w 108"/>
              <a:gd name="T29" fmla="*/ 136 h 166"/>
              <a:gd name="T30" fmla="*/ 78 w 108"/>
              <a:gd name="T31" fmla="*/ 131 h 166"/>
              <a:gd name="T32" fmla="*/ 108 w 108"/>
              <a:gd name="T33" fmla="*/ 53 h 166"/>
              <a:gd name="T34" fmla="*/ 76 w 108"/>
              <a:gd name="T35" fmla="*/ 123 h 166"/>
              <a:gd name="T36" fmla="*/ 15 w 108"/>
              <a:gd name="T37" fmla="*/ 90 h 166"/>
              <a:gd name="T38" fmla="*/ 54 w 108"/>
              <a:gd name="T39" fmla="*/ 0 h 166"/>
              <a:gd name="T40" fmla="*/ 54 w 108"/>
              <a:gd name="T41" fmla="*/ 0 h 166"/>
              <a:gd name="T42" fmla="*/ 61 w 108"/>
              <a:gd name="T43" fmla="*/ 115 h 166"/>
              <a:gd name="T44" fmla="*/ 67 w 108"/>
              <a:gd name="T45" fmla="*/ 73 h 166"/>
              <a:gd name="T46" fmla="*/ 63 w 108"/>
              <a:gd name="T47" fmla="*/ 77 h 166"/>
              <a:gd name="T48" fmla="*/ 54 w 108"/>
              <a:gd name="T49" fmla="*/ 69 h 166"/>
              <a:gd name="T50" fmla="*/ 45 w 108"/>
              <a:gd name="T51" fmla="*/ 76 h 166"/>
              <a:gd name="T52" fmla="*/ 39 w 108"/>
              <a:gd name="T53" fmla="*/ 73 h 166"/>
              <a:gd name="T54" fmla="*/ 61 w 108"/>
              <a:gd name="T55" fmla="*/ 115 h 166"/>
              <a:gd name="T56" fmla="*/ 54 w 108"/>
              <a:gd name="T57" fmla="*/ 8 h 166"/>
              <a:gd name="T58" fmla="*/ 54 w 108"/>
              <a:gd name="T59" fmla="*/ 8 h 166"/>
              <a:gd name="T60" fmla="*/ 20 w 108"/>
              <a:gd name="T61" fmla="*/ 85 h 166"/>
              <a:gd name="T62" fmla="*/ 21 w 108"/>
              <a:gd name="T63" fmla="*/ 85 h 166"/>
              <a:gd name="T64" fmla="*/ 34 w 108"/>
              <a:gd name="T65" fmla="*/ 115 h 166"/>
              <a:gd name="T66" fmla="*/ 35 w 108"/>
              <a:gd name="T67" fmla="*/ 73 h 166"/>
              <a:gd name="T68" fmla="*/ 31 w 108"/>
              <a:gd name="T69" fmla="*/ 72 h 166"/>
              <a:gd name="T70" fmla="*/ 35 w 108"/>
              <a:gd name="T71" fmla="*/ 71 h 166"/>
              <a:gd name="T72" fmla="*/ 36 w 108"/>
              <a:gd name="T73" fmla="*/ 67 h 166"/>
              <a:gd name="T74" fmla="*/ 39 w 108"/>
              <a:gd name="T75" fmla="*/ 71 h 166"/>
              <a:gd name="T76" fmla="*/ 42 w 108"/>
              <a:gd name="T77" fmla="*/ 71 h 166"/>
              <a:gd name="T78" fmla="*/ 53 w 108"/>
              <a:gd name="T79" fmla="*/ 67 h 166"/>
              <a:gd name="T80" fmla="*/ 63 w 108"/>
              <a:gd name="T81" fmla="*/ 74 h 166"/>
              <a:gd name="T82" fmla="*/ 67 w 108"/>
              <a:gd name="T83" fmla="*/ 71 h 166"/>
              <a:gd name="T84" fmla="*/ 69 w 108"/>
              <a:gd name="T85" fmla="*/ 69 h 166"/>
              <a:gd name="T86" fmla="*/ 73 w 108"/>
              <a:gd name="T87" fmla="*/ 69 h 166"/>
              <a:gd name="T88" fmla="*/ 75 w 108"/>
              <a:gd name="T89" fmla="*/ 71 h 166"/>
              <a:gd name="T90" fmla="*/ 75 w 108"/>
              <a:gd name="T91" fmla="*/ 73 h 166"/>
              <a:gd name="T92" fmla="*/ 65 w 108"/>
              <a:gd name="T93" fmla="*/ 115 h 166"/>
              <a:gd name="T94" fmla="*/ 73 w 108"/>
              <a:gd name="T95" fmla="*/ 115 h 166"/>
              <a:gd name="T96" fmla="*/ 87 w 108"/>
              <a:gd name="T97" fmla="*/ 85 h 166"/>
              <a:gd name="T98" fmla="*/ 100 w 108"/>
              <a:gd name="T99" fmla="*/ 5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66">
                <a:moveTo>
                  <a:pt x="78" y="143"/>
                </a:moveTo>
                <a:cubicBezTo>
                  <a:pt x="78" y="143"/>
                  <a:pt x="78" y="143"/>
                  <a:pt x="78" y="143"/>
                </a:cubicBezTo>
                <a:cubicBezTo>
                  <a:pt x="78" y="145"/>
                  <a:pt x="76" y="147"/>
                  <a:pt x="74" y="147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31" y="147"/>
                  <a:pt x="29" y="145"/>
                  <a:pt x="29" y="143"/>
                </a:cubicBezTo>
                <a:cubicBezTo>
                  <a:pt x="29" y="143"/>
                  <a:pt x="29" y="143"/>
                  <a:pt x="29" y="143"/>
                </a:cubicBezTo>
                <a:cubicBezTo>
                  <a:pt x="29" y="141"/>
                  <a:pt x="31" y="139"/>
                  <a:pt x="33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6" y="139"/>
                  <a:pt x="78" y="141"/>
                  <a:pt x="78" y="143"/>
                </a:cubicBezTo>
                <a:moveTo>
                  <a:pt x="74" y="150"/>
                </a:moveTo>
                <a:cubicBezTo>
                  <a:pt x="33" y="150"/>
                  <a:pt x="33" y="150"/>
                  <a:pt x="33" y="150"/>
                </a:cubicBezTo>
                <a:cubicBezTo>
                  <a:pt x="31" y="150"/>
                  <a:pt x="29" y="152"/>
                  <a:pt x="29" y="154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9" y="159"/>
                  <a:pt x="31" y="160"/>
                  <a:pt x="33" y="160"/>
                </a:cubicBezTo>
                <a:cubicBezTo>
                  <a:pt x="38" y="160"/>
                  <a:pt x="38" y="160"/>
                  <a:pt x="38" y="160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38" y="164"/>
                  <a:pt x="39" y="166"/>
                  <a:pt x="42" y="166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68" y="166"/>
                  <a:pt x="70" y="164"/>
                  <a:pt x="70" y="162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4" y="160"/>
                  <a:pt x="74" y="160"/>
                  <a:pt x="74" y="160"/>
                </a:cubicBezTo>
                <a:cubicBezTo>
                  <a:pt x="76" y="160"/>
                  <a:pt x="78" y="159"/>
                  <a:pt x="78" y="156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8" y="152"/>
                  <a:pt x="76" y="150"/>
                  <a:pt x="74" y="150"/>
                </a:cubicBezTo>
                <a:moveTo>
                  <a:pt x="74" y="127"/>
                </a:moveTo>
                <a:cubicBezTo>
                  <a:pt x="33" y="127"/>
                  <a:pt x="33" y="127"/>
                  <a:pt x="33" y="127"/>
                </a:cubicBezTo>
                <a:cubicBezTo>
                  <a:pt x="31" y="127"/>
                  <a:pt x="29" y="129"/>
                  <a:pt x="29" y="131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9" y="134"/>
                  <a:pt x="31" y="136"/>
                  <a:pt x="33" y="13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6" y="136"/>
                  <a:pt x="78" y="134"/>
                  <a:pt x="78" y="132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78" y="129"/>
                  <a:pt x="76" y="127"/>
                  <a:pt x="74" y="127"/>
                </a:cubicBezTo>
                <a:moveTo>
                  <a:pt x="108" y="53"/>
                </a:moveTo>
                <a:cubicBezTo>
                  <a:pt x="108" y="68"/>
                  <a:pt x="102" y="81"/>
                  <a:pt x="93" y="90"/>
                </a:cubicBezTo>
                <a:cubicBezTo>
                  <a:pt x="75" y="111"/>
                  <a:pt x="86" y="123"/>
                  <a:pt x="76" y="123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22" y="123"/>
                  <a:pt x="32" y="111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24"/>
                  <a:pt x="2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3"/>
                </a:cubicBezTo>
                <a:moveTo>
                  <a:pt x="61" y="115"/>
                </a:moveTo>
                <a:cubicBezTo>
                  <a:pt x="68" y="73"/>
                  <a:pt x="68" y="73"/>
                  <a:pt x="68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ubicBezTo>
                  <a:pt x="62" y="77"/>
                  <a:pt x="62" y="76"/>
                  <a:pt x="62" y="76"/>
                </a:cubicBezTo>
                <a:cubicBezTo>
                  <a:pt x="54" y="69"/>
                  <a:pt x="54" y="69"/>
                  <a:pt x="54" y="69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5" y="76"/>
                </a:cubicBezTo>
                <a:cubicBezTo>
                  <a:pt x="41" y="73"/>
                  <a:pt x="41" y="73"/>
                  <a:pt x="41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7" y="115"/>
                  <a:pt x="47" y="115"/>
                  <a:pt x="47" y="115"/>
                </a:cubicBezTo>
                <a:lnTo>
                  <a:pt x="61" y="115"/>
                </a:lnTo>
                <a:close/>
                <a:moveTo>
                  <a:pt x="100" y="53"/>
                </a:moveTo>
                <a:cubicBezTo>
                  <a:pt x="100" y="28"/>
                  <a:pt x="79" y="8"/>
                  <a:pt x="54" y="8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29" y="8"/>
                  <a:pt x="8" y="28"/>
                  <a:pt x="8" y="53"/>
                </a:cubicBezTo>
                <a:cubicBezTo>
                  <a:pt x="8" y="65"/>
                  <a:pt x="12" y="76"/>
                  <a:pt x="20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32" y="98"/>
                  <a:pt x="34" y="109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35" y="73"/>
                  <a:pt x="35" y="73"/>
                  <a:pt x="35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2" y="73"/>
                  <a:pt x="31" y="72"/>
                  <a:pt x="31" y="72"/>
                </a:cubicBezTo>
                <a:cubicBezTo>
                  <a:pt x="31" y="71"/>
                  <a:pt x="32" y="71"/>
                  <a:pt x="32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68"/>
                  <a:pt x="35" y="67"/>
                  <a:pt x="36" y="67"/>
                </a:cubicBezTo>
                <a:cubicBezTo>
                  <a:pt x="37" y="67"/>
                  <a:pt x="39" y="68"/>
                  <a:pt x="39" y="69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6" y="74"/>
                  <a:pt x="46" y="74"/>
                  <a:pt x="46" y="74"/>
                </a:cubicBezTo>
                <a:cubicBezTo>
                  <a:pt x="53" y="67"/>
                  <a:pt x="53" y="67"/>
                  <a:pt x="53" y="67"/>
                </a:cubicBezTo>
                <a:cubicBezTo>
                  <a:pt x="54" y="66"/>
                  <a:pt x="54" y="66"/>
                  <a:pt x="55" y="67"/>
                </a:cubicBezTo>
                <a:cubicBezTo>
                  <a:pt x="63" y="74"/>
                  <a:pt x="63" y="74"/>
                  <a:pt x="63" y="74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71"/>
                  <a:pt x="67" y="71"/>
                  <a:pt x="67" y="71"/>
                </a:cubicBezTo>
                <a:cubicBezTo>
                  <a:pt x="69" y="71"/>
                  <a:pt x="69" y="71"/>
                  <a:pt x="69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1" y="67"/>
                </a:cubicBezTo>
                <a:cubicBezTo>
                  <a:pt x="72" y="67"/>
                  <a:pt x="73" y="68"/>
                  <a:pt x="73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5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4" y="109"/>
                  <a:pt x="76" y="98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95" y="76"/>
                  <a:pt x="100" y="65"/>
                  <a:pt x="100" y="53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4016176" y="3268072"/>
            <a:ext cx="507326" cy="506112"/>
          </a:xfrm>
          <a:custGeom>
            <a:avLst/>
            <a:gdLst>
              <a:gd name="T0" fmla="*/ 161 w 177"/>
              <a:gd name="T1" fmla="*/ 88 h 176"/>
              <a:gd name="T2" fmla="*/ 177 w 177"/>
              <a:gd name="T3" fmla="*/ 64 h 176"/>
              <a:gd name="T4" fmla="*/ 168 w 177"/>
              <a:gd name="T5" fmla="*/ 42 h 176"/>
              <a:gd name="T6" fmla="*/ 139 w 177"/>
              <a:gd name="T7" fmla="*/ 37 h 176"/>
              <a:gd name="T8" fmla="*/ 134 w 177"/>
              <a:gd name="T9" fmla="*/ 9 h 176"/>
              <a:gd name="T10" fmla="*/ 112 w 177"/>
              <a:gd name="T11" fmla="*/ 0 h 176"/>
              <a:gd name="T12" fmla="*/ 89 w 177"/>
              <a:gd name="T13" fmla="*/ 16 h 176"/>
              <a:gd name="T14" fmla="*/ 65 w 177"/>
              <a:gd name="T15" fmla="*/ 0 h 176"/>
              <a:gd name="T16" fmla="*/ 43 w 177"/>
              <a:gd name="T17" fmla="*/ 9 h 176"/>
              <a:gd name="T18" fmla="*/ 38 w 177"/>
              <a:gd name="T19" fmla="*/ 37 h 176"/>
              <a:gd name="T20" fmla="*/ 10 w 177"/>
              <a:gd name="T21" fmla="*/ 42 h 176"/>
              <a:gd name="T22" fmla="*/ 0 w 177"/>
              <a:gd name="T23" fmla="*/ 64 h 176"/>
              <a:gd name="T24" fmla="*/ 17 w 177"/>
              <a:gd name="T25" fmla="*/ 88 h 176"/>
              <a:gd name="T26" fmla="*/ 0 w 177"/>
              <a:gd name="T27" fmla="*/ 111 h 176"/>
              <a:gd name="T28" fmla="*/ 10 w 177"/>
              <a:gd name="T29" fmla="*/ 134 h 176"/>
              <a:gd name="T30" fmla="*/ 38 w 177"/>
              <a:gd name="T31" fmla="*/ 139 h 176"/>
              <a:gd name="T32" fmla="*/ 43 w 177"/>
              <a:gd name="T33" fmla="*/ 167 h 176"/>
              <a:gd name="T34" fmla="*/ 65 w 177"/>
              <a:gd name="T35" fmla="*/ 176 h 176"/>
              <a:gd name="T36" fmla="*/ 89 w 177"/>
              <a:gd name="T37" fmla="*/ 160 h 176"/>
              <a:gd name="T38" fmla="*/ 112 w 177"/>
              <a:gd name="T39" fmla="*/ 176 h 176"/>
              <a:gd name="T40" fmla="*/ 134 w 177"/>
              <a:gd name="T41" fmla="*/ 167 h 176"/>
              <a:gd name="T42" fmla="*/ 139 w 177"/>
              <a:gd name="T43" fmla="*/ 139 h 176"/>
              <a:gd name="T44" fmla="*/ 168 w 177"/>
              <a:gd name="T45" fmla="*/ 134 h 176"/>
              <a:gd name="T46" fmla="*/ 177 w 177"/>
              <a:gd name="T47" fmla="*/ 111 h 176"/>
              <a:gd name="T48" fmla="*/ 161 w 177"/>
              <a:gd name="T49" fmla="*/ 88 h 176"/>
              <a:gd name="T50" fmla="*/ 89 w 177"/>
              <a:gd name="T51" fmla="*/ 132 h 176"/>
              <a:gd name="T52" fmla="*/ 45 w 177"/>
              <a:gd name="T53" fmla="*/ 88 h 176"/>
              <a:gd name="T54" fmla="*/ 89 w 177"/>
              <a:gd name="T55" fmla="*/ 44 h 176"/>
              <a:gd name="T56" fmla="*/ 133 w 177"/>
              <a:gd name="T57" fmla="*/ 88 h 176"/>
              <a:gd name="T58" fmla="*/ 89 w 177"/>
              <a:gd name="T59" fmla="*/ 132 h 176"/>
              <a:gd name="T60" fmla="*/ 89 w 177"/>
              <a:gd name="T61" fmla="*/ 48 h 176"/>
              <a:gd name="T62" fmla="*/ 49 w 177"/>
              <a:gd name="T63" fmla="*/ 88 h 176"/>
              <a:gd name="T64" fmla="*/ 89 w 177"/>
              <a:gd name="T65" fmla="*/ 128 h 176"/>
              <a:gd name="T66" fmla="*/ 128 w 177"/>
              <a:gd name="T67" fmla="*/ 88 h 176"/>
              <a:gd name="T68" fmla="*/ 89 w 177"/>
              <a:gd name="T69" fmla="*/ 48 h 176"/>
              <a:gd name="T70" fmla="*/ 89 w 177"/>
              <a:gd name="T71" fmla="*/ 115 h 176"/>
              <a:gd name="T72" fmla="*/ 62 w 177"/>
              <a:gd name="T73" fmla="*/ 88 h 176"/>
              <a:gd name="T74" fmla="*/ 89 w 177"/>
              <a:gd name="T75" fmla="*/ 61 h 176"/>
              <a:gd name="T76" fmla="*/ 115 w 177"/>
              <a:gd name="T77" fmla="*/ 88 h 176"/>
              <a:gd name="T78" fmla="*/ 89 w 177"/>
              <a:gd name="T79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6">
                <a:moveTo>
                  <a:pt x="161" y="88"/>
                </a:moveTo>
                <a:cubicBezTo>
                  <a:pt x="161" y="77"/>
                  <a:pt x="167" y="68"/>
                  <a:pt x="177" y="64"/>
                </a:cubicBezTo>
                <a:cubicBezTo>
                  <a:pt x="175" y="56"/>
                  <a:pt x="172" y="49"/>
                  <a:pt x="168" y="42"/>
                </a:cubicBezTo>
                <a:cubicBezTo>
                  <a:pt x="158" y="46"/>
                  <a:pt x="147" y="45"/>
                  <a:pt x="139" y="37"/>
                </a:cubicBezTo>
                <a:cubicBezTo>
                  <a:pt x="132" y="29"/>
                  <a:pt x="130" y="18"/>
                  <a:pt x="134" y="9"/>
                </a:cubicBezTo>
                <a:cubicBezTo>
                  <a:pt x="128" y="5"/>
                  <a:pt x="120" y="2"/>
                  <a:pt x="112" y="0"/>
                </a:cubicBezTo>
                <a:cubicBezTo>
                  <a:pt x="109" y="9"/>
                  <a:pt x="100" y="16"/>
                  <a:pt x="89" y="16"/>
                </a:cubicBezTo>
                <a:cubicBezTo>
                  <a:pt x="78" y="16"/>
                  <a:pt x="69" y="9"/>
                  <a:pt x="65" y="0"/>
                </a:cubicBezTo>
                <a:cubicBezTo>
                  <a:pt x="57" y="2"/>
                  <a:pt x="50" y="5"/>
                  <a:pt x="43" y="9"/>
                </a:cubicBezTo>
                <a:cubicBezTo>
                  <a:pt x="47" y="18"/>
                  <a:pt x="46" y="29"/>
                  <a:pt x="38" y="37"/>
                </a:cubicBezTo>
                <a:cubicBezTo>
                  <a:pt x="30" y="45"/>
                  <a:pt x="19" y="46"/>
                  <a:pt x="10" y="42"/>
                </a:cubicBezTo>
                <a:cubicBezTo>
                  <a:pt x="6" y="49"/>
                  <a:pt x="3" y="56"/>
                  <a:pt x="0" y="64"/>
                </a:cubicBezTo>
                <a:cubicBezTo>
                  <a:pt x="10" y="68"/>
                  <a:pt x="17" y="77"/>
                  <a:pt x="17" y="88"/>
                </a:cubicBezTo>
                <a:cubicBezTo>
                  <a:pt x="17" y="99"/>
                  <a:pt x="10" y="108"/>
                  <a:pt x="0" y="111"/>
                </a:cubicBezTo>
                <a:cubicBezTo>
                  <a:pt x="3" y="119"/>
                  <a:pt x="6" y="127"/>
                  <a:pt x="10" y="134"/>
                </a:cubicBezTo>
                <a:cubicBezTo>
                  <a:pt x="19" y="129"/>
                  <a:pt x="30" y="131"/>
                  <a:pt x="38" y="139"/>
                </a:cubicBezTo>
                <a:cubicBezTo>
                  <a:pt x="46" y="146"/>
                  <a:pt x="47" y="158"/>
                  <a:pt x="43" y="167"/>
                </a:cubicBezTo>
                <a:cubicBezTo>
                  <a:pt x="50" y="171"/>
                  <a:pt x="57" y="174"/>
                  <a:pt x="65" y="176"/>
                </a:cubicBezTo>
                <a:cubicBezTo>
                  <a:pt x="69" y="166"/>
                  <a:pt x="78" y="160"/>
                  <a:pt x="89" y="160"/>
                </a:cubicBezTo>
                <a:cubicBezTo>
                  <a:pt x="100" y="160"/>
                  <a:pt x="109" y="166"/>
                  <a:pt x="112" y="176"/>
                </a:cubicBezTo>
                <a:cubicBezTo>
                  <a:pt x="120" y="174"/>
                  <a:pt x="128" y="171"/>
                  <a:pt x="134" y="167"/>
                </a:cubicBezTo>
                <a:cubicBezTo>
                  <a:pt x="130" y="158"/>
                  <a:pt x="132" y="146"/>
                  <a:pt x="139" y="139"/>
                </a:cubicBezTo>
                <a:cubicBezTo>
                  <a:pt x="147" y="131"/>
                  <a:pt x="158" y="129"/>
                  <a:pt x="168" y="134"/>
                </a:cubicBezTo>
                <a:cubicBezTo>
                  <a:pt x="172" y="127"/>
                  <a:pt x="175" y="119"/>
                  <a:pt x="177" y="111"/>
                </a:cubicBezTo>
                <a:cubicBezTo>
                  <a:pt x="167" y="108"/>
                  <a:pt x="161" y="99"/>
                  <a:pt x="161" y="88"/>
                </a:cubicBezTo>
                <a:moveTo>
                  <a:pt x="89" y="132"/>
                </a:moveTo>
                <a:cubicBezTo>
                  <a:pt x="64" y="132"/>
                  <a:pt x="45" y="112"/>
                  <a:pt x="45" y="88"/>
                </a:cubicBezTo>
                <a:cubicBezTo>
                  <a:pt x="45" y="64"/>
                  <a:pt x="64" y="44"/>
                  <a:pt x="89" y="44"/>
                </a:cubicBezTo>
                <a:cubicBezTo>
                  <a:pt x="113" y="44"/>
                  <a:pt x="133" y="64"/>
                  <a:pt x="133" y="88"/>
                </a:cubicBezTo>
                <a:cubicBezTo>
                  <a:pt x="133" y="112"/>
                  <a:pt x="113" y="132"/>
                  <a:pt x="89" y="132"/>
                </a:cubicBezTo>
                <a:moveTo>
                  <a:pt x="89" y="48"/>
                </a:moveTo>
                <a:cubicBezTo>
                  <a:pt x="67" y="48"/>
                  <a:pt x="49" y="66"/>
                  <a:pt x="49" y="88"/>
                </a:cubicBezTo>
                <a:cubicBezTo>
                  <a:pt x="49" y="110"/>
                  <a:pt x="67" y="128"/>
                  <a:pt x="89" y="128"/>
                </a:cubicBezTo>
                <a:cubicBezTo>
                  <a:pt x="111" y="128"/>
                  <a:pt x="128" y="110"/>
                  <a:pt x="128" y="88"/>
                </a:cubicBezTo>
                <a:cubicBezTo>
                  <a:pt x="128" y="66"/>
                  <a:pt x="111" y="48"/>
                  <a:pt x="89" y="48"/>
                </a:cubicBezTo>
                <a:moveTo>
                  <a:pt x="89" y="115"/>
                </a:moveTo>
                <a:cubicBezTo>
                  <a:pt x="74" y="115"/>
                  <a:pt x="62" y="103"/>
                  <a:pt x="62" y="88"/>
                </a:cubicBezTo>
                <a:cubicBezTo>
                  <a:pt x="62" y="73"/>
                  <a:pt x="74" y="61"/>
                  <a:pt x="89" y="61"/>
                </a:cubicBezTo>
                <a:cubicBezTo>
                  <a:pt x="103" y="61"/>
                  <a:pt x="115" y="73"/>
                  <a:pt x="115" y="88"/>
                </a:cubicBezTo>
                <a:cubicBezTo>
                  <a:pt x="115" y="103"/>
                  <a:pt x="103" y="115"/>
                  <a:pt x="89" y="115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7886352" y="3225574"/>
            <a:ext cx="535732" cy="591108"/>
          </a:xfrm>
          <a:custGeom>
            <a:avLst/>
            <a:gdLst>
              <a:gd name="T0" fmla="*/ 137 w 176"/>
              <a:gd name="T1" fmla="*/ 77 h 194"/>
              <a:gd name="T2" fmla="*/ 118 w 176"/>
              <a:gd name="T3" fmla="*/ 58 h 194"/>
              <a:gd name="T4" fmla="*/ 99 w 176"/>
              <a:gd name="T5" fmla="*/ 39 h 194"/>
              <a:gd name="T6" fmla="*/ 99 w 176"/>
              <a:gd name="T7" fmla="*/ 20 h 194"/>
              <a:gd name="T8" fmla="*/ 131 w 176"/>
              <a:gd name="T9" fmla="*/ 45 h 194"/>
              <a:gd name="T10" fmla="*/ 156 w 176"/>
              <a:gd name="T11" fmla="*/ 77 h 194"/>
              <a:gd name="T12" fmla="*/ 99 w 176"/>
              <a:gd name="T13" fmla="*/ 20 h 194"/>
              <a:gd name="T14" fmla="*/ 99 w 176"/>
              <a:gd name="T15" fmla="*/ 0 h 194"/>
              <a:gd name="T16" fmla="*/ 145 w 176"/>
              <a:gd name="T17" fmla="*/ 31 h 194"/>
              <a:gd name="T18" fmla="*/ 176 w 176"/>
              <a:gd name="T19" fmla="*/ 77 h 194"/>
              <a:gd name="T20" fmla="*/ 2 w 176"/>
              <a:gd name="T21" fmla="*/ 148 h 194"/>
              <a:gd name="T22" fmla="*/ 19 w 176"/>
              <a:gd name="T23" fmla="*/ 172 h 194"/>
              <a:gd name="T24" fmla="*/ 31 w 176"/>
              <a:gd name="T25" fmla="*/ 168 h 194"/>
              <a:gd name="T26" fmla="*/ 2 w 176"/>
              <a:gd name="T27" fmla="*/ 148 h 194"/>
              <a:gd name="T28" fmla="*/ 36 w 176"/>
              <a:gd name="T29" fmla="*/ 166 h 194"/>
              <a:gd name="T30" fmla="*/ 39 w 176"/>
              <a:gd name="T31" fmla="*/ 109 h 194"/>
              <a:gd name="T32" fmla="*/ 37 w 176"/>
              <a:gd name="T33" fmla="*/ 127 h 194"/>
              <a:gd name="T34" fmla="*/ 19 w 176"/>
              <a:gd name="T35" fmla="*/ 136 h 194"/>
              <a:gd name="T36" fmla="*/ 37 w 176"/>
              <a:gd name="T37" fmla="*/ 127 h 194"/>
              <a:gd name="T38" fmla="*/ 131 w 176"/>
              <a:gd name="T39" fmla="*/ 113 h 194"/>
              <a:gd name="T40" fmla="*/ 67 w 176"/>
              <a:gd name="T41" fmla="*/ 39 h 194"/>
              <a:gd name="T42" fmla="*/ 42 w 176"/>
              <a:gd name="T43" fmla="*/ 106 h 194"/>
              <a:gd name="T44" fmla="*/ 127 w 176"/>
              <a:gd name="T45" fmla="*/ 117 h 194"/>
              <a:gd name="T46" fmla="*/ 42 w 176"/>
              <a:gd name="T47" fmla="*/ 106 h 194"/>
              <a:gd name="T48" fmla="*/ 87 w 176"/>
              <a:gd name="T49" fmla="*/ 173 h 194"/>
              <a:gd name="T50" fmla="*/ 82 w 176"/>
              <a:gd name="T51" fmla="*/ 168 h 194"/>
              <a:gd name="T52" fmla="*/ 79 w 176"/>
              <a:gd name="T53" fmla="*/ 165 h 194"/>
              <a:gd name="T54" fmla="*/ 74 w 176"/>
              <a:gd name="T55" fmla="*/ 160 h 194"/>
              <a:gd name="T56" fmla="*/ 72 w 176"/>
              <a:gd name="T57" fmla="*/ 158 h 194"/>
              <a:gd name="T58" fmla="*/ 73 w 176"/>
              <a:gd name="T59" fmla="*/ 152 h 194"/>
              <a:gd name="T60" fmla="*/ 41 w 176"/>
              <a:gd name="T61" fmla="*/ 167 h 194"/>
              <a:gd name="T62" fmla="*/ 53 w 176"/>
              <a:gd name="T63" fmla="*/ 172 h 194"/>
              <a:gd name="T64" fmla="*/ 92 w 176"/>
              <a:gd name="T65" fmla="*/ 177 h 194"/>
              <a:gd name="T66" fmla="*/ 87 w 176"/>
              <a:gd name="T67" fmla="*/ 17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94">
                <a:moveTo>
                  <a:pt x="126" y="50"/>
                </a:moveTo>
                <a:cubicBezTo>
                  <a:pt x="133" y="57"/>
                  <a:pt x="137" y="67"/>
                  <a:pt x="137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5" y="70"/>
                  <a:pt x="123" y="63"/>
                  <a:pt x="118" y="58"/>
                </a:cubicBezTo>
                <a:cubicBezTo>
                  <a:pt x="113" y="53"/>
                  <a:pt x="106" y="51"/>
                  <a:pt x="99" y="51"/>
                </a:cubicBezTo>
                <a:cubicBezTo>
                  <a:pt x="99" y="39"/>
                  <a:pt x="99" y="39"/>
                  <a:pt x="99" y="39"/>
                </a:cubicBezTo>
                <a:cubicBezTo>
                  <a:pt x="109" y="39"/>
                  <a:pt x="119" y="43"/>
                  <a:pt x="126" y="50"/>
                </a:cubicBezTo>
                <a:moveTo>
                  <a:pt x="99" y="20"/>
                </a:moveTo>
                <a:cubicBezTo>
                  <a:pt x="99" y="31"/>
                  <a:pt x="99" y="31"/>
                  <a:pt x="99" y="31"/>
                </a:cubicBezTo>
                <a:cubicBezTo>
                  <a:pt x="111" y="31"/>
                  <a:pt x="123" y="36"/>
                  <a:pt x="131" y="45"/>
                </a:cubicBezTo>
                <a:cubicBezTo>
                  <a:pt x="140" y="53"/>
                  <a:pt x="145" y="65"/>
                  <a:pt x="145" y="77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6" y="61"/>
                  <a:pt x="150" y="47"/>
                  <a:pt x="140" y="36"/>
                </a:cubicBezTo>
                <a:cubicBezTo>
                  <a:pt x="129" y="26"/>
                  <a:pt x="114" y="20"/>
                  <a:pt x="99" y="20"/>
                </a:cubicBezTo>
                <a:moveTo>
                  <a:pt x="153" y="23"/>
                </a:moveTo>
                <a:cubicBezTo>
                  <a:pt x="139" y="8"/>
                  <a:pt x="120" y="0"/>
                  <a:pt x="99" y="0"/>
                </a:cubicBezTo>
                <a:cubicBezTo>
                  <a:pt x="99" y="12"/>
                  <a:pt x="99" y="12"/>
                  <a:pt x="99" y="12"/>
                </a:cubicBezTo>
                <a:cubicBezTo>
                  <a:pt x="117" y="12"/>
                  <a:pt x="133" y="19"/>
                  <a:pt x="145" y="31"/>
                </a:cubicBezTo>
                <a:cubicBezTo>
                  <a:pt x="157" y="43"/>
                  <a:pt x="164" y="59"/>
                  <a:pt x="164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76" y="56"/>
                  <a:pt x="168" y="37"/>
                  <a:pt x="153" y="23"/>
                </a:cubicBezTo>
                <a:moveTo>
                  <a:pt x="2" y="148"/>
                </a:moveTo>
                <a:cubicBezTo>
                  <a:pt x="0" y="150"/>
                  <a:pt x="0" y="154"/>
                  <a:pt x="2" y="156"/>
                </a:cubicBezTo>
                <a:cubicBezTo>
                  <a:pt x="19" y="172"/>
                  <a:pt x="19" y="172"/>
                  <a:pt x="19" y="172"/>
                </a:cubicBezTo>
                <a:cubicBezTo>
                  <a:pt x="21" y="174"/>
                  <a:pt x="25" y="174"/>
                  <a:pt x="27" y="172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7" y="144"/>
                  <a:pt x="7" y="144"/>
                  <a:pt x="7" y="144"/>
                </a:cubicBezTo>
                <a:lnTo>
                  <a:pt x="2" y="148"/>
                </a:lnTo>
                <a:close/>
                <a:moveTo>
                  <a:pt x="66" y="135"/>
                </a:moveTo>
                <a:cubicBezTo>
                  <a:pt x="36" y="166"/>
                  <a:pt x="36" y="166"/>
                  <a:pt x="36" y="166"/>
                </a:cubicBezTo>
                <a:cubicBezTo>
                  <a:pt x="9" y="139"/>
                  <a:pt x="9" y="139"/>
                  <a:pt x="9" y="139"/>
                </a:cubicBezTo>
                <a:cubicBezTo>
                  <a:pt x="39" y="109"/>
                  <a:pt x="39" y="109"/>
                  <a:pt x="39" y="109"/>
                </a:cubicBezTo>
                <a:lnTo>
                  <a:pt x="66" y="135"/>
                </a:lnTo>
                <a:close/>
                <a:moveTo>
                  <a:pt x="37" y="127"/>
                </a:moveTo>
                <a:cubicBezTo>
                  <a:pt x="32" y="123"/>
                  <a:pt x="32" y="123"/>
                  <a:pt x="32" y="123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24" y="140"/>
                  <a:pt x="24" y="140"/>
                  <a:pt x="24" y="140"/>
                </a:cubicBezTo>
                <a:lnTo>
                  <a:pt x="37" y="127"/>
                </a:lnTo>
                <a:close/>
                <a:moveTo>
                  <a:pt x="62" y="44"/>
                </a:moveTo>
                <a:cubicBezTo>
                  <a:pt x="131" y="113"/>
                  <a:pt x="131" y="113"/>
                  <a:pt x="131" y="113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67" y="39"/>
                  <a:pt x="67" y="39"/>
                  <a:pt x="67" y="39"/>
                </a:cubicBezTo>
                <a:lnTo>
                  <a:pt x="62" y="44"/>
                </a:lnTo>
                <a:close/>
                <a:moveTo>
                  <a:pt x="42" y="106"/>
                </a:moveTo>
                <a:cubicBezTo>
                  <a:pt x="69" y="133"/>
                  <a:pt x="69" y="133"/>
                  <a:pt x="69" y="133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58" y="48"/>
                  <a:pt x="58" y="48"/>
                  <a:pt x="58" y="48"/>
                </a:cubicBezTo>
                <a:lnTo>
                  <a:pt x="42" y="106"/>
                </a:lnTo>
                <a:close/>
                <a:moveTo>
                  <a:pt x="87" y="174"/>
                </a:moveTo>
                <a:cubicBezTo>
                  <a:pt x="87" y="174"/>
                  <a:pt x="87" y="173"/>
                  <a:pt x="87" y="173"/>
                </a:cubicBezTo>
                <a:cubicBezTo>
                  <a:pt x="86" y="172"/>
                  <a:pt x="86" y="171"/>
                  <a:pt x="85" y="169"/>
                </a:cubicBezTo>
                <a:cubicBezTo>
                  <a:pt x="84" y="168"/>
                  <a:pt x="83" y="168"/>
                  <a:pt x="82" y="168"/>
                </a:cubicBezTo>
                <a:cubicBezTo>
                  <a:pt x="81" y="168"/>
                  <a:pt x="80" y="168"/>
                  <a:pt x="80" y="167"/>
                </a:cubicBezTo>
                <a:cubicBezTo>
                  <a:pt x="79" y="167"/>
                  <a:pt x="79" y="166"/>
                  <a:pt x="79" y="165"/>
                </a:cubicBezTo>
                <a:cubicBezTo>
                  <a:pt x="79" y="164"/>
                  <a:pt x="79" y="163"/>
                  <a:pt x="78" y="162"/>
                </a:cubicBezTo>
                <a:cubicBezTo>
                  <a:pt x="76" y="161"/>
                  <a:pt x="75" y="161"/>
                  <a:pt x="74" y="160"/>
                </a:cubicBezTo>
                <a:cubicBezTo>
                  <a:pt x="74" y="160"/>
                  <a:pt x="73" y="160"/>
                  <a:pt x="72" y="160"/>
                </a:cubicBezTo>
                <a:cubicBezTo>
                  <a:pt x="72" y="159"/>
                  <a:pt x="72" y="159"/>
                  <a:pt x="72" y="158"/>
                </a:cubicBezTo>
                <a:cubicBezTo>
                  <a:pt x="72" y="157"/>
                  <a:pt x="72" y="156"/>
                  <a:pt x="70" y="155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53" y="172"/>
                  <a:pt x="53" y="172"/>
                  <a:pt x="53" y="172"/>
                </a:cubicBezTo>
                <a:cubicBezTo>
                  <a:pt x="75" y="194"/>
                  <a:pt x="75" y="194"/>
                  <a:pt x="75" y="194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1" y="175"/>
                  <a:pt x="90" y="175"/>
                  <a:pt x="89" y="175"/>
                </a:cubicBezTo>
                <a:cubicBezTo>
                  <a:pt x="88" y="175"/>
                  <a:pt x="88" y="175"/>
                  <a:pt x="87" y="17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5831449" y="3238653"/>
            <a:ext cx="529100" cy="564951"/>
          </a:xfrm>
          <a:custGeom>
            <a:avLst/>
            <a:gdLst>
              <a:gd name="T0" fmla="*/ 178 w 181"/>
              <a:gd name="T1" fmla="*/ 20 h 193"/>
              <a:gd name="T2" fmla="*/ 161 w 181"/>
              <a:gd name="T3" fmla="*/ 2 h 193"/>
              <a:gd name="T4" fmla="*/ 153 w 181"/>
              <a:gd name="T5" fmla="*/ 2 h 193"/>
              <a:gd name="T6" fmla="*/ 55 w 181"/>
              <a:gd name="T7" fmla="*/ 83 h 193"/>
              <a:gd name="T8" fmla="*/ 27 w 181"/>
              <a:gd name="T9" fmla="*/ 125 h 193"/>
              <a:gd name="T10" fmla="*/ 27 w 181"/>
              <a:gd name="T11" fmla="*/ 127 h 193"/>
              <a:gd name="T12" fmla="*/ 10 w 181"/>
              <a:gd name="T13" fmla="*/ 135 h 193"/>
              <a:gd name="T14" fmla="*/ 16 w 181"/>
              <a:gd name="T15" fmla="*/ 174 h 193"/>
              <a:gd name="T16" fmla="*/ 19 w 181"/>
              <a:gd name="T17" fmla="*/ 181 h 193"/>
              <a:gd name="T18" fmla="*/ 18 w 181"/>
              <a:gd name="T19" fmla="*/ 186 h 193"/>
              <a:gd name="T20" fmla="*/ 23 w 181"/>
              <a:gd name="T21" fmla="*/ 183 h 193"/>
              <a:gd name="T22" fmla="*/ 20 w 181"/>
              <a:gd name="T23" fmla="*/ 162 h 193"/>
              <a:gd name="T24" fmla="*/ 26 w 181"/>
              <a:gd name="T25" fmla="*/ 151 h 193"/>
              <a:gd name="T26" fmla="*/ 23 w 181"/>
              <a:gd name="T27" fmla="*/ 163 h 193"/>
              <a:gd name="T28" fmla="*/ 25 w 181"/>
              <a:gd name="T29" fmla="*/ 187 h 193"/>
              <a:gd name="T30" fmla="*/ 14 w 181"/>
              <a:gd name="T31" fmla="*/ 190 h 193"/>
              <a:gd name="T32" fmla="*/ 17 w 181"/>
              <a:gd name="T33" fmla="*/ 191 h 193"/>
              <a:gd name="T34" fmla="*/ 34 w 181"/>
              <a:gd name="T35" fmla="*/ 184 h 193"/>
              <a:gd name="T36" fmla="*/ 35 w 181"/>
              <a:gd name="T37" fmla="*/ 175 h 193"/>
              <a:gd name="T38" fmla="*/ 38 w 181"/>
              <a:gd name="T39" fmla="*/ 168 h 193"/>
              <a:gd name="T40" fmla="*/ 41 w 181"/>
              <a:gd name="T41" fmla="*/ 166 h 193"/>
              <a:gd name="T42" fmla="*/ 52 w 181"/>
              <a:gd name="T43" fmla="*/ 155 h 193"/>
              <a:gd name="T44" fmla="*/ 52 w 181"/>
              <a:gd name="T45" fmla="*/ 154 h 193"/>
              <a:gd name="T46" fmla="*/ 54 w 181"/>
              <a:gd name="T47" fmla="*/ 154 h 193"/>
              <a:gd name="T48" fmla="*/ 56 w 181"/>
              <a:gd name="T49" fmla="*/ 153 h 193"/>
              <a:gd name="T50" fmla="*/ 97 w 181"/>
              <a:gd name="T51" fmla="*/ 126 h 193"/>
              <a:gd name="T52" fmla="*/ 179 w 181"/>
              <a:gd name="T53" fmla="*/ 28 h 193"/>
              <a:gd name="T54" fmla="*/ 178 w 181"/>
              <a:gd name="T55" fmla="*/ 20 h 193"/>
              <a:gd name="T56" fmla="*/ 34 w 181"/>
              <a:gd name="T57" fmla="*/ 157 h 193"/>
              <a:gd name="T58" fmla="*/ 30 w 181"/>
              <a:gd name="T59" fmla="*/ 170 h 193"/>
              <a:gd name="T60" fmla="*/ 30 w 181"/>
              <a:gd name="T61" fmla="*/ 157 h 193"/>
              <a:gd name="T62" fmla="*/ 40 w 181"/>
              <a:gd name="T63" fmla="*/ 150 h 193"/>
              <a:gd name="T64" fmla="*/ 42 w 181"/>
              <a:gd name="T65" fmla="*/ 144 h 193"/>
              <a:gd name="T66" fmla="*/ 46 w 181"/>
              <a:gd name="T67" fmla="*/ 148 h 193"/>
              <a:gd name="T68" fmla="*/ 45 w 181"/>
              <a:gd name="T69" fmla="*/ 150 h 193"/>
              <a:gd name="T70" fmla="*/ 34 w 181"/>
              <a:gd name="T71" fmla="*/ 157 h 193"/>
              <a:gd name="T72" fmla="*/ 54 w 181"/>
              <a:gd name="T73" fmla="*/ 145 h 193"/>
              <a:gd name="T74" fmla="*/ 50 w 181"/>
              <a:gd name="T75" fmla="*/ 141 h 193"/>
              <a:gd name="T76" fmla="*/ 75 w 181"/>
              <a:gd name="T77" fmla="*/ 121 h 193"/>
              <a:gd name="T78" fmla="*/ 76 w 181"/>
              <a:gd name="T79" fmla="*/ 118 h 193"/>
              <a:gd name="T80" fmla="*/ 73 w 181"/>
              <a:gd name="T81" fmla="*/ 118 h 193"/>
              <a:gd name="T82" fmla="*/ 48 w 181"/>
              <a:gd name="T83" fmla="*/ 138 h 193"/>
              <a:gd name="T84" fmla="*/ 36 w 181"/>
              <a:gd name="T85" fmla="*/ 127 h 193"/>
              <a:gd name="T86" fmla="*/ 58 w 181"/>
              <a:gd name="T87" fmla="*/ 96 h 193"/>
              <a:gd name="T88" fmla="*/ 85 w 181"/>
              <a:gd name="T89" fmla="*/ 123 h 193"/>
              <a:gd name="T90" fmla="*/ 54 w 181"/>
              <a:gd name="T91" fmla="*/ 14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" h="193">
                <a:moveTo>
                  <a:pt x="178" y="20"/>
                </a:moveTo>
                <a:cubicBezTo>
                  <a:pt x="161" y="2"/>
                  <a:pt x="161" y="2"/>
                  <a:pt x="161" y="2"/>
                </a:cubicBezTo>
                <a:cubicBezTo>
                  <a:pt x="159" y="0"/>
                  <a:pt x="155" y="0"/>
                  <a:pt x="153" y="2"/>
                </a:cubicBezTo>
                <a:cubicBezTo>
                  <a:pt x="55" y="83"/>
                  <a:pt x="55" y="83"/>
                  <a:pt x="55" y="83"/>
                </a:cubicBezTo>
                <a:cubicBezTo>
                  <a:pt x="53" y="84"/>
                  <a:pt x="27" y="125"/>
                  <a:pt x="27" y="125"/>
                </a:cubicBezTo>
                <a:cubicBezTo>
                  <a:pt x="27" y="125"/>
                  <a:pt x="27" y="127"/>
                  <a:pt x="27" y="127"/>
                </a:cubicBezTo>
                <a:cubicBezTo>
                  <a:pt x="22" y="128"/>
                  <a:pt x="15" y="130"/>
                  <a:pt x="10" y="135"/>
                </a:cubicBezTo>
                <a:cubicBezTo>
                  <a:pt x="0" y="145"/>
                  <a:pt x="10" y="164"/>
                  <a:pt x="16" y="174"/>
                </a:cubicBezTo>
                <a:cubicBezTo>
                  <a:pt x="17" y="177"/>
                  <a:pt x="19" y="180"/>
                  <a:pt x="19" y="181"/>
                </a:cubicBezTo>
                <a:cubicBezTo>
                  <a:pt x="20" y="184"/>
                  <a:pt x="19" y="185"/>
                  <a:pt x="18" y="186"/>
                </a:cubicBezTo>
                <a:cubicBezTo>
                  <a:pt x="21" y="186"/>
                  <a:pt x="23" y="185"/>
                  <a:pt x="23" y="183"/>
                </a:cubicBezTo>
                <a:cubicBezTo>
                  <a:pt x="24" y="178"/>
                  <a:pt x="20" y="171"/>
                  <a:pt x="20" y="162"/>
                </a:cubicBezTo>
                <a:cubicBezTo>
                  <a:pt x="21" y="154"/>
                  <a:pt x="26" y="151"/>
                  <a:pt x="26" y="151"/>
                </a:cubicBezTo>
                <a:cubicBezTo>
                  <a:pt x="26" y="151"/>
                  <a:pt x="23" y="154"/>
                  <a:pt x="23" y="163"/>
                </a:cubicBezTo>
                <a:cubicBezTo>
                  <a:pt x="23" y="173"/>
                  <a:pt x="30" y="182"/>
                  <a:pt x="25" y="187"/>
                </a:cubicBezTo>
                <a:cubicBezTo>
                  <a:pt x="21" y="190"/>
                  <a:pt x="17" y="190"/>
                  <a:pt x="14" y="190"/>
                </a:cubicBezTo>
                <a:cubicBezTo>
                  <a:pt x="17" y="191"/>
                  <a:pt x="17" y="191"/>
                  <a:pt x="17" y="191"/>
                </a:cubicBezTo>
                <a:cubicBezTo>
                  <a:pt x="22" y="192"/>
                  <a:pt x="32" y="193"/>
                  <a:pt x="34" y="184"/>
                </a:cubicBezTo>
                <a:cubicBezTo>
                  <a:pt x="35" y="181"/>
                  <a:pt x="35" y="178"/>
                  <a:pt x="35" y="175"/>
                </a:cubicBezTo>
                <a:cubicBezTo>
                  <a:pt x="36" y="172"/>
                  <a:pt x="36" y="170"/>
                  <a:pt x="38" y="168"/>
                </a:cubicBezTo>
                <a:cubicBezTo>
                  <a:pt x="38" y="167"/>
                  <a:pt x="40" y="167"/>
                  <a:pt x="41" y="166"/>
                </a:cubicBezTo>
                <a:cubicBezTo>
                  <a:pt x="45" y="165"/>
                  <a:pt x="50" y="164"/>
                  <a:pt x="52" y="155"/>
                </a:cubicBezTo>
                <a:cubicBezTo>
                  <a:pt x="52" y="155"/>
                  <a:pt x="52" y="154"/>
                  <a:pt x="52" y="154"/>
                </a:cubicBezTo>
                <a:cubicBezTo>
                  <a:pt x="52" y="154"/>
                  <a:pt x="53" y="154"/>
                  <a:pt x="54" y="154"/>
                </a:cubicBezTo>
                <a:cubicBezTo>
                  <a:pt x="54" y="154"/>
                  <a:pt x="55" y="154"/>
                  <a:pt x="56" y="153"/>
                </a:cubicBezTo>
                <a:cubicBezTo>
                  <a:pt x="56" y="153"/>
                  <a:pt x="96" y="127"/>
                  <a:pt x="97" y="126"/>
                </a:cubicBezTo>
                <a:cubicBezTo>
                  <a:pt x="179" y="28"/>
                  <a:pt x="179" y="28"/>
                  <a:pt x="179" y="28"/>
                </a:cubicBezTo>
                <a:cubicBezTo>
                  <a:pt x="181" y="25"/>
                  <a:pt x="181" y="22"/>
                  <a:pt x="178" y="20"/>
                </a:cubicBezTo>
                <a:close/>
                <a:moveTo>
                  <a:pt x="34" y="157"/>
                </a:moveTo>
                <a:cubicBezTo>
                  <a:pt x="30" y="159"/>
                  <a:pt x="30" y="170"/>
                  <a:pt x="30" y="170"/>
                </a:cubicBezTo>
                <a:cubicBezTo>
                  <a:pt x="30" y="170"/>
                  <a:pt x="28" y="162"/>
                  <a:pt x="30" y="157"/>
                </a:cubicBezTo>
                <a:cubicBezTo>
                  <a:pt x="32" y="153"/>
                  <a:pt x="37" y="154"/>
                  <a:pt x="40" y="150"/>
                </a:cubicBezTo>
                <a:cubicBezTo>
                  <a:pt x="41" y="149"/>
                  <a:pt x="41" y="146"/>
                  <a:pt x="42" y="144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46" y="149"/>
                  <a:pt x="45" y="150"/>
                  <a:pt x="45" y="150"/>
                </a:cubicBezTo>
                <a:cubicBezTo>
                  <a:pt x="42" y="157"/>
                  <a:pt x="38" y="155"/>
                  <a:pt x="34" y="157"/>
                </a:cubicBezTo>
                <a:close/>
                <a:moveTo>
                  <a:pt x="54" y="145"/>
                </a:moveTo>
                <a:cubicBezTo>
                  <a:pt x="50" y="141"/>
                  <a:pt x="50" y="141"/>
                  <a:pt x="50" y="14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6" y="120"/>
                  <a:pt x="76" y="119"/>
                  <a:pt x="76" y="118"/>
                </a:cubicBezTo>
                <a:cubicBezTo>
                  <a:pt x="75" y="117"/>
                  <a:pt x="74" y="117"/>
                  <a:pt x="73" y="11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58" y="96"/>
                  <a:pt x="58" y="96"/>
                  <a:pt x="58" y="96"/>
                </a:cubicBezTo>
                <a:cubicBezTo>
                  <a:pt x="85" y="123"/>
                  <a:pt x="85" y="123"/>
                  <a:pt x="85" y="123"/>
                </a:cubicBezTo>
                <a:lnTo>
                  <a:pt x="54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4"/>
          <p:cNvSpPr>
            <a:spLocks noEditPoints="1"/>
          </p:cNvSpPr>
          <p:nvPr/>
        </p:nvSpPr>
        <p:spPr bwMode="auto">
          <a:xfrm>
            <a:off x="9797174" y="3312573"/>
            <a:ext cx="593483" cy="417111"/>
          </a:xfrm>
          <a:custGeom>
            <a:avLst/>
            <a:gdLst>
              <a:gd name="T0" fmla="*/ 195 w 195"/>
              <a:gd name="T1" fmla="*/ 0 h 137"/>
              <a:gd name="T2" fmla="*/ 186 w 195"/>
              <a:gd name="T3" fmla="*/ 35 h 137"/>
              <a:gd name="T4" fmla="*/ 177 w 195"/>
              <a:gd name="T5" fmla="*/ 27 h 137"/>
              <a:gd name="T6" fmla="*/ 127 w 195"/>
              <a:gd name="T7" fmla="*/ 77 h 137"/>
              <a:gd name="T8" fmla="*/ 106 w 195"/>
              <a:gd name="T9" fmla="*/ 57 h 137"/>
              <a:gd name="T10" fmla="*/ 73 w 195"/>
              <a:gd name="T11" fmla="*/ 90 h 137"/>
              <a:gd name="T12" fmla="*/ 64 w 195"/>
              <a:gd name="T13" fmla="*/ 82 h 137"/>
              <a:gd name="T14" fmla="*/ 106 w 195"/>
              <a:gd name="T15" fmla="*/ 40 h 137"/>
              <a:gd name="T16" fmla="*/ 127 w 195"/>
              <a:gd name="T17" fmla="*/ 60 h 137"/>
              <a:gd name="T18" fmla="*/ 169 w 195"/>
              <a:gd name="T19" fmla="*/ 18 h 137"/>
              <a:gd name="T20" fmla="*/ 161 w 195"/>
              <a:gd name="T21" fmla="*/ 10 h 137"/>
              <a:gd name="T22" fmla="*/ 195 w 195"/>
              <a:gd name="T23" fmla="*/ 0 h 137"/>
              <a:gd name="T24" fmla="*/ 177 w 195"/>
              <a:gd name="T25" fmla="*/ 38 h 137"/>
              <a:gd name="T26" fmla="*/ 181 w 195"/>
              <a:gd name="T27" fmla="*/ 41 h 137"/>
              <a:gd name="T28" fmla="*/ 181 w 195"/>
              <a:gd name="T29" fmla="*/ 122 h 137"/>
              <a:gd name="T30" fmla="*/ 166 w 195"/>
              <a:gd name="T31" fmla="*/ 137 h 137"/>
              <a:gd name="T32" fmla="*/ 15 w 195"/>
              <a:gd name="T33" fmla="*/ 137 h 137"/>
              <a:gd name="T34" fmla="*/ 0 w 195"/>
              <a:gd name="T35" fmla="*/ 122 h 137"/>
              <a:gd name="T36" fmla="*/ 0 w 195"/>
              <a:gd name="T37" fmla="*/ 25 h 137"/>
              <a:gd name="T38" fmla="*/ 15 w 195"/>
              <a:gd name="T39" fmla="*/ 10 h 137"/>
              <a:gd name="T40" fmla="*/ 150 w 195"/>
              <a:gd name="T41" fmla="*/ 10 h 137"/>
              <a:gd name="T42" fmla="*/ 158 w 195"/>
              <a:gd name="T43" fmla="*/ 18 h 137"/>
              <a:gd name="T44" fmla="*/ 145 w 195"/>
              <a:gd name="T45" fmla="*/ 31 h 137"/>
              <a:gd name="T46" fmla="*/ 13 w 195"/>
              <a:gd name="T47" fmla="*/ 31 h 137"/>
              <a:gd name="T48" fmla="*/ 13 w 195"/>
              <a:gd name="T49" fmla="*/ 115 h 137"/>
              <a:gd name="T50" fmla="*/ 168 w 195"/>
              <a:gd name="T51" fmla="*/ 115 h 137"/>
              <a:gd name="T52" fmla="*/ 168 w 195"/>
              <a:gd name="T53" fmla="*/ 47 h 137"/>
              <a:gd name="T54" fmla="*/ 177 w 195"/>
              <a:gd name="T55" fmla="*/ 38 h 137"/>
              <a:gd name="T56" fmla="*/ 49 w 195"/>
              <a:gd name="T57" fmla="*/ 22 h 137"/>
              <a:gd name="T58" fmla="*/ 54 w 195"/>
              <a:gd name="T59" fmla="*/ 27 h 137"/>
              <a:gd name="T60" fmla="*/ 59 w 195"/>
              <a:gd name="T61" fmla="*/ 22 h 137"/>
              <a:gd name="T62" fmla="*/ 54 w 195"/>
              <a:gd name="T63" fmla="*/ 18 h 137"/>
              <a:gd name="T64" fmla="*/ 49 w 195"/>
              <a:gd name="T65" fmla="*/ 22 h 137"/>
              <a:gd name="T66" fmla="*/ 34 w 195"/>
              <a:gd name="T67" fmla="*/ 22 h 137"/>
              <a:gd name="T68" fmla="*/ 38 w 195"/>
              <a:gd name="T69" fmla="*/ 27 h 137"/>
              <a:gd name="T70" fmla="*/ 43 w 195"/>
              <a:gd name="T71" fmla="*/ 22 h 137"/>
              <a:gd name="T72" fmla="*/ 38 w 195"/>
              <a:gd name="T73" fmla="*/ 18 h 137"/>
              <a:gd name="T74" fmla="*/ 34 w 195"/>
              <a:gd name="T75" fmla="*/ 22 h 137"/>
              <a:gd name="T76" fmla="*/ 18 w 195"/>
              <a:gd name="T77" fmla="*/ 22 h 137"/>
              <a:gd name="T78" fmla="*/ 23 w 195"/>
              <a:gd name="T79" fmla="*/ 27 h 137"/>
              <a:gd name="T80" fmla="*/ 27 w 195"/>
              <a:gd name="T81" fmla="*/ 22 h 137"/>
              <a:gd name="T82" fmla="*/ 23 w 195"/>
              <a:gd name="T83" fmla="*/ 18 h 137"/>
              <a:gd name="T84" fmla="*/ 18 w 195"/>
              <a:gd name="T85" fmla="*/ 2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137">
                <a:moveTo>
                  <a:pt x="195" y="0"/>
                </a:moveTo>
                <a:cubicBezTo>
                  <a:pt x="186" y="35"/>
                  <a:pt x="186" y="35"/>
                  <a:pt x="186" y="35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73" y="90"/>
                  <a:pt x="73" y="90"/>
                  <a:pt x="73" y="90"/>
                </a:cubicBezTo>
                <a:cubicBezTo>
                  <a:pt x="64" y="82"/>
                  <a:pt x="64" y="82"/>
                  <a:pt x="64" y="82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69" y="18"/>
                  <a:pt x="169" y="18"/>
                  <a:pt x="169" y="18"/>
                </a:cubicBezTo>
                <a:cubicBezTo>
                  <a:pt x="161" y="10"/>
                  <a:pt x="161" y="10"/>
                  <a:pt x="161" y="10"/>
                </a:cubicBezTo>
                <a:lnTo>
                  <a:pt x="195" y="0"/>
                </a:lnTo>
                <a:close/>
                <a:moveTo>
                  <a:pt x="177" y="38"/>
                </a:moveTo>
                <a:cubicBezTo>
                  <a:pt x="181" y="41"/>
                  <a:pt x="181" y="41"/>
                  <a:pt x="181" y="41"/>
                </a:cubicBezTo>
                <a:cubicBezTo>
                  <a:pt x="181" y="122"/>
                  <a:pt x="181" y="122"/>
                  <a:pt x="181" y="122"/>
                </a:cubicBezTo>
                <a:cubicBezTo>
                  <a:pt x="181" y="130"/>
                  <a:pt x="174" y="137"/>
                  <a:pt x="166" y="137"/>
                </a:cubicBezTo>
                <a:cubicBezTo>
                  <a:pt x="15" y="137"/>
                  <a:pt x="15" y="137"/>
                  <a:pt x="15" y="137"/>
                </a:cubicBezTo>
                <a:cubicBezTo>
                  <a:pt x="7" y="137"/>
                  <a:pt x="0" y="130"/>
                  <a:pt x="0" y="12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7" y="10"/>
                  <a:pt x="15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8" y="18"/>
                  <a:pt x="158" y="18"/>
                  <a:pt x="158" y="18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47"/>
                  <a:pt x="168" y="47"/>
                  <a:pt x="168" y="47"/>
                </a:cubicBezTo>
                <a:lnTo>
                  <a:pt x="177" y="38"/>
                </a:lnTo>
                <a:close/>
                <a:moveTo>
                  <a:pt x="49" y="22"/>
                </a:moveTo>
                <a:cubicBezTo>
                  <a:pt x="49" y="25"/>
                  <a:pt x="51" y="27"/>
                  <a:pt x="54" y="27"/>
                </a:cubicBezTo>
                <a:cubicBezTo>
                  <a:pt x="57" y="27"/>
                  <a:pt x="59" y="25"/>
                  <a:pt x="59" y="22"/>
                </a:cubicBezTo>
                <a:cubicBezTo>
                  <a:pt x="59" y="20"/>
                  <a:pt x="57" y="18"/>
                  <a:pt x="54" y="18"/>
                </a:cubicBezTo>
                <a:cubicBezTo>
                  <a:pt x="51" y="18"/>
                  <a:pt x="49" y="20"/>
                  <a:pt x="49" y="22"/>
                </a:cubicBezTo>
                <a:close/>
                <a:moveTo>
                  <a:pt x="34" y="22"/>
                </a:moveTo>
                <a:cubicBezTo>
                  <a:pt x="34" y="25"/>
                  <a:pt x="36" y="27"/>
                  <a:pt x="38" y="27"/>
                </a:cubicBezTo>
                <a:cubicBezTo>
                  <a:pt x="41" y="27"/>
                  <a:pt x="43" y="25"/>
                  <a:pt x="43" y="22"/>
                </a:cubicBezTo>
                <a:cubicBezTo>
                  <a:pt x="43" y="20"/>
                  <a:pt x="41" y="18"/>
                  <a:pt x="38" y="18"/>
                </a:cubicBezTo>
                <a:cubicBezTo>
                  <a:pt x="36" y="18"/>
                  <a:pt x="34" y="20"/>
                  <a:pt x="34" y="22"/>
                </a:cubicBezTo>
                <a:close/>
                <a:moveTo>
                  <a:pt x="18" y="22"/>
                </a:moveTo>
                <a:cubicBezTo>
                  <a:pt x="18" y="25"/>
                  <a:pt x="20" y="27"/>
                  <a:pt x="23" y="27"/>
                </a:cubicBezTo>
                <a:cubicBezTo>
                  <a:pt x="25" y="27"/>
                  <a:pt x="27" y="25"/>
                  <a:pt x="27" y="22"/>
                </a:cubicBezTo>
                <a:cubicBezTo>
                  <a:pt x="27" y="20"/>
                  <a:pt x="25" y="18"/>
                  <a:pt x="23" y="18"/>
                </a:cubicBezTo>
                <a:cubicBezTo>
                  <a:pt x="20" y="18"/>
                  <a:pt x="18" y="20"/>
                  <a:pt x="18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5112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1272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9491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39188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05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90600" y="4830987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进行图片的二值化处理，显示为黑白两色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60651" y="2129598"/>
            <a:ext cx="19974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进行闭操作或膨胀操作，将四个数字形成一个整体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12464" y="4830987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noProof="0" dirty="0">
                <a:solidFill>
                  <a:srgbClr val="3F3F3F">
                    <a:lumMod val="60000"/>
                    <a:lumOff val="40000"/>
                  </a:srgbClr>
                </a:solidFill>
                <a:latin typeface="+mn-lt"/>
                <a:cs typeface="+mn-ea"/>
                <a:sym typeface="+mn-lt"/>
              </a:rPr>
              <a:t>找到含有数字白色板块的轮廓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00308" y="2124973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进行数字板块单个数字与模板的匹配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095193" y="4885749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将匹配到的数字显示在银行卡上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04999" y="4397043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Isosceles Triangle 38"/>
          <p:cNvSpPr/>
          <p:nvPr/>
        </p:nvSpPr>
        <p:spPr>
          <a:xfrm rot="10800000">
            <a:off x="2010262" y="4532159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49877" y="4397043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5955140" y="4532159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753836" y="4397043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9859099" y="4532159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98106" y="2813514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3903369" y="2918150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42984" y="2813514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Isosceles Triangle 46"/>
          <p:cNvSpPr/>
          <p:nvPr/>
        </p:nvSpPr>
        <p:spPr>
          <a:xfrm>
            <a:off x="7848247" y="2918150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FB9B1DC-6DB4-4BC6-BCFF-A294C5DC9A2C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2EDAF41A-D325-4EDF-91D9-65C31E8635F7}"/>
              </a:ext>
            </a:extLst>
          </p:cNvPr>
          <p:cNvSpPr txBox="1"/>
          <p:nvPr/>
        </p:nvSpPr>
        <p:spPr>
          <a:xfrm>
            <a:off x="5302580" y="898034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基本思路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80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3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1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5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7" grpId="0"/>
          <p:bldP spid="34" grpId="0"/>
          <p:bldP spid="35" grpId="0"/>
          <p:bldP spid="36" grpId="0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3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1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5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7" grpId="0"/>
          <p:bldP spid="34" grpId="0"/>
          <p:bldP spid="35" grpId="0"/>
          <p:bldP spid="36" grpId="0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2318" y="2123531"/>
            <a:ext cx="6248400" cy="338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101"/>
          <p:cNvSpPr>
            <a:spLocks noEditPoints="1"/>
          </p:cNvSpPr>
          <p:nvPr/>
        </p:nvSpPr>
        <p:spPr bwMode="auto">
          <a:xfrm>
            <a:off x="1150777" y="4682049"/>
            <a:ext cx="445376" cy="442692"/>
          </a:xfrm>
          <a:custGeom>
            <a:avLst/>
            <a:gdLst>
              <a:gd name="T0" fmla="*/ 39 w 70"/>
              <a:gd name="T1" fmla="*/ 22 h 67"/>
              <a:gd name="T2" fmla="*/ 45 w 70"/>
              <a:gd name="T3" fmla="*/ 28 h 67"/>
              <a:gd name="T4" fmla="*/ 48 w 70"/>
              <a:gd name="T5" fmla="*/ 18 h 67"/>
              <a:gd name="T6" fmla="*/ 46 w 70"/>
              <a:gd name="T7" fmla="*/ 24 h 67"/>
              <a:gd name="T8" fmla="*/ 42 w 70"/>
              <a:gd name="T9" fmla="*/ 22 h 67"/>
              <a:gd name="T10" fmla="*/ 45 w 70"/>
              <a:gd name="T11" fmla="*/ 20 h 67"/>
              <a:gd name="T12" fmla="*/ 46 w 70"/>
              <a:gd name="T13" fmla="*/ 24 h 67"/>
              <a:gd name="T14" fmla="*/ 66 w 70"/>
              <a:gd name="T15" fmla="*/ 0 h 67"/>
              <a:gd name="T16" fmla="*/ 35 w 70"/>
              <a:gd name="T17" fmla="*/ 9 h 67"/>
              <a:gd name="T18" fmla="*/ 12 w 70"/>
              <a:gd name="T19" fmla="*/ 28 h 67"/>
              <a:gd name="T20" fmla="*/ 0 w 70"/>
              <a:gd name="T21" fmla="*/ 37 h 67"/>
              <a:gd name="T22" fmla="*/ 1 w 70"/>
              <a:gd name="T23" fmla="*/ 40 h 67"/>
              <a:gd name="T24" fmla="*/ 16 w 70"/>
              <a:gd name="T25" fmla="*/ 43 h 67"/>
              <a:gd name="T26" fmla="*/ 17 w 70"/>
              <a:gd name="T27" fmla="*/ 43 h 67"/>
              <a:gd name="T28" fmla="*/ 24 w 70"/>
              <a:gd name="T29" fmla="*/ 51 h 67"/>
              <a:gd name="T30" fmla="*/ 27 w 70"/>
              <a:gd name="T31" fmla="*/ 65 h 67"/>
              <a:gd name="T32" fmla="*/ 28 w 70"/>
              <a:gd name="T33" fmla="*/ 67 h 67"/>
              <a:gd name="T34" fmla="*/ 36 w 70"/>
              <a:gd name="T35" fmla="*/ 60 h 67"/>
              <a:gd name="T36" fmla="*/ 40 w 70"/>
              <a:gd name="T37" fmla="*/ 46 h 67"/>
              <a:gd name="T38" fmla="*/ 67 w 70"/>
              <a:gd name="T39" fmla="*/ 1 h 67"/>
              <a:gd name="T40" fmla="*/ 9 w 70"/>
              <a:gd name="T41" fmla="*/ 33 h 67"/>
              <a:gd name="T42" fmla="*/ 19 w 70"/>
              <a:gd name="T43" fmla="*/ 30 h 67"/>
              <a:gd name="T44" fmla="*/ 10 w 70"/>
              <a:gd name="T45" fmla="*/ 37 h 67"/>
              <a:gd name="T46" fmla="*/ 36 w 70"/>
              <a:gd name="T47" fmla="*/ 54 h 67"/>
              <a:gd name="T48" fmla="*/ 30 w 70"/>
              <a:gd name="T49" fmla="*/ 62 h 67"/>
              <a:gd name="T50" fmla="*/ 27 w 70"/>
              <a:gd name="T51" fmla="*/ 51 h 67"/>
              <a:gd name="T52" fmla="*/ 36 w 70"/>
              <a:gd name="T53" fmla="*/ 54 h 67"/>
              <a:gd name="T54" fmla="*/ 21 w 70"/>
              <a:gd name="T55" fmla="*/ 34 h 67"/>
              <a:gd name="T56" fmla="*/ 47 w 70"/>
              <a:gd name="T57" fmla="*/ 5 h 67"/>
              <a:gd name="T58" fmla="*/ 56 w 70"/>
              <a:gd name="T59" fmla="*/ 30 h 67"/>
              <a:gd name="T60" fmla="*/ 21 w 70"/>
              <a:gd name="T61" fmla="*/ 54 h 67"/>
              <a:gd name="T62" fmla="*/ 17 w 70"/>
              <a:gd name="T63" fmla="*/ 62 h 67"/>
              <a:gd name="T64" fmla="*/ 4 w 70"/>
              <a:gd name="T65" fmla="*/ 64 h 67"/>
              <a:gd name="T66" fmla="*/ 4 w 70"/>
              <a:gd name="T67" fmla="*/ 50 h 67"/>
              <a:gd name="T68" fmla="*/ 12 w 70"/>
              <a:gd name="T69" fmla="*/ 46 h 67"/>
              <a:gd name="T70" fmla="*/ 14 w 70"/>
              <a:gd name="T71" fmla="*/ 49 h 67"/>
              <a:gd name="T72" fmla="*/ 5 w 70"/>
              <a:gd name="T73" fmla="*/ 62 h 67"/>
              <a:gd name="T74" fmla="*/ 18 w 70"/>
              <a:gd name="T75" fmla="*/ 53 h 67"/>
              <a:gd name="T76" fmla="*/ 21 w 70"/>
              <a:gd name="T77" fmla="*/ 5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" h="67">
                <a:moveTo>
                  <a:pt x="41" y="18"/>
                </a:moveTo>
                <a:cubicBezTo>
                  <a:pt x="40" y="19"/>
                  <a:pt x="39" y="21"/>
                  <a:pt x="39" y="22"/>
                </a:cubicBezTo>
                <a:cubicBezTo>
                  <a:pt x="39" y="24"/>
                  <a:pt x="40" y="25"/>
                  <a:pt x="41" y="26"/>
                </a:cubicBezTo>
                <a:cubicBezTo>
                  <a:pt x="42" y="27"/>
                  <a:pt x="43" y="28"/>
                  <a:pt x="45" y="28"/>
                </a:cubicBezTo>
                <a:cubicBezTo>
                  <a:pt x="46" y="28"/>
                  <a:pt x="47" y="27"/>
                  <a:pt x="48" y="26"/>
                </a:cubicBezTo>
                <a:cubicBezTo>
                  <a:pt x="50" y="24"/>
                  <a:pt x="50" y="21"/>
                  <a:pt x="48" y="18"/>
                </a:cubicBezTo>
                <a:cubicBezTo>
                  <a:pt x="46" y="16"/>
                  <a:pt x="43" y="16"/>
                  <a:pt x="41" y="18"/>
                </a:cubicBezTo>
                <a:close/>
                <a:moveTo>
                  <a:pt x="46" y="24"/>
                </a:moveTo>
                <a:cubicBezTo>
                  <a:pt x="45" y="25"/>
                  <a:pt x="44" y="25"/>
                  <a:pt x="43" y="24"/>
                </a:cubicBezTo>
                <a:cubicBezTo>
                  <a:pt x="42" y="23"/>
                  <a:pt x="42" y="23"/>
                  <a:pt x="42" y="22"/>
                </a:cubicBezTo>
                <a:cubicBezTo>
                  <a:pt x="42" y="22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5" y="20"/>
                  <a:pt x="46" y="20"/>
                  <a:pt x="46" y="21"/>
                </a:cubicBezTo>
                <a:cubicBezTo>
                  <a:pt x="47" y="22"/>
                  <a:pt x="47" y="23"/>
                  <a:pt x="46" y="24"/>
                </a:cubicBezTo>
                <a:close/>
                <a:moveTo>
                  <a:pt x="67" y="1"/>
                </a:moveTo>
                <a:cubicBezTo>
                  <a:pt x="67" y="1"/>
                  <a:pt x="66" y="0"/>
                  <a:pt x="66" y="0"/>
                </a:cubicBezTo>
                <a:cubicBezTo>
                  <a:pt x="65" y="0"/>
                  <a:pt x="63" y="0"/>
                  <a:pt x="60" y="0"/>
                </a:cubicBezTo>
                <a:cubicBezTo>
                  <a:pt x="54" y="0"/>
                  <a:pt x="43" y="1"/>
                  <a:pt x="35" y="9"/>
                </a:cubicBezTo>
                <a:cubicBezTo>
                  <a:pt x="28" y="15"/>
                  <a:pt x="24" y="21"/>
                  <a:pt x="21" y="27"/>
                </a:cubicBezTo>
                <a:cubicBezTo>
                  <a:pt x="19" y="27"/>
                  <a:pt x="14" y="28"/>
                  <a:pt x="12" y="28"/>
                </a:cubicBezTo>
                <a:cubicBezTo>
                  <a:pt x="10" y="28"/>
                  <a:pt x="8" y="29"/>
                  <a:pt x="7" y="3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8"/>
                  <a:pt x="0" y="38"/>
                  <a:pt x="0" y="39"/>
                </a:cubicBezTo>
                <a:cubicBezTo>
                  <a:pt x="0" y="39"/>
                  <a:pt x="1" y="40"/>
                  <a:pt x="1" y="40"/>
                </a:cubicBezTo>
                <a:cubicBezTo>
                  <a:pt x="1" y="40"/>
                  <a:pt x="7" y="40"/>
                  <a:pt x="9" y="40"/>
                </a:cubicBezTo>
                <a:cubicBezTo>
                  <a:pt x="11" y="40"/>
                  <a:pt x="15" y="42"/>
                  <a:pt x="16" y="43"/>
                </a:cubicBezTo>
                <a:cubicBezTo>
                  <a:pt x="16" y="43"/>
                  <a:pt x="16" y="43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1"/>
                  <a:pt x="24" y="51"/>
                </a:cubicBezTo>
                <a:cubicBezTo>
                  <a:pt x="25" y="52"/>
                  <a:pt x="26" y="56"/>
                  <a:pt x="27" y="58"/>
                </a:cubicBezTo>
                <a:cubicBezTo>
                  <a:pt x="27" y="60"/>
                  <a:pt x="27" y="65"/>
                  <a:pt x="27" y="65"/>
                </a:cubicBezTo>
                <a:cubicBezTo>
                  <a:pt x="27" y="66"/>
                  <a:pt x="27" y="66"/>
                  <a:pt x="28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9" y="67"/>
                  <a:pt x="29" y="67"/>
                  <a:pt x="30" y="66"/>
                </a:cubicBezTo>
                <a:cubicBezTo>
                  <a:pt x="36" y="60"/>
                  <a:pt x="36" y="60"/>
                  <a:pt x="36" y="60"/>
                </a:cubicBezTo>
                <a:cubicBezTo>
                  <a:pt x="37" y="58"/>
                  <a:pt x="39" y="57"/>
                  <a:pt x="39" y="54"/>
                </a:cubicBezTo>
                <a:cubicBezTo>
                  <a:pt x="39" y="53"/>
                  <a:pt x="40" y="48"/>
                  <a:pt x="40" y="46"/>
                </a:cubicBezTo>
                <a:cubicBezTo>
                  <a:pt x="45" y="43"/>
                  <a:pt x="51" y="38"/>
                  <a:pt x="58" y="32"/>
                </a:cubicBezTo>
                <a:cubicBezTo>
                  <a:pt x="70" y="20"/>
                  <a:pt x="67" y="2"/>
                  <a:pt x="67" y="1"/>
                </a:cubicBezTo>
                <a:close/>
                <a:moveTo>
                  <a:pt x="5" y="37"/>
                </a:moveTo>
                <a:cubicBezTo>
                  <a:pt x="9" y="33"/>
                  <a:pt x="9" y="33"/>
                  <a:pt x="9" y="33"/>
                </a:cubicBezTo>
                <a:cubicBezTo>
                  <a:pt x="10" y="32"/>
                  <a:pt x="11" y="31"/>
                  <a:pt x="13" y="31"/>
                </a:cubicBezTo>
                <a:cubicBezTo>
                  <a:pt x="14" y="31"/>
                  <a:pt x="17" y="30"/>
                  <a:pt x="19" y="30"/>
                </a:cubicBezTo>
                <a:cubicBezTo>
                  <a:pt x="17" y="34"/>
                  <a:pt x="16" y="38"/>
                  <a:pt x="16" y="39"/>
                </a:cubicBezTo>
                <a:cubicBezTo>
                  <a:pt x="14" y="39"/>
                  <a:pt x="11" y="37"/>
                  <a:pt x="10" y="37"/>
                </a:cubicBezTo>
                <a:cubicBezTo>
                  <a:pt x="9" y="37"/>
                  <a:pt x="7" y="37"/>
                  <a:pt x="5" y="37"/>
                </a:cubicBezTo>
                <a:close/>
                <a:moveTo>
                  <a:pt x="36" y="54"/>
                </a:moveTo>
                <a:cubicBezTo>
                  <a:pt x="36" y="56"/>
                  <a:pt x="35" y="56"/>
                  <a:pt x="34" y="58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0"/>
                  <a:pt x="30" y="58"/>
                  <a:pt x="30" y="57"/>
                </a:cubicBezTo>
                <a:cubicBezTo>
                  <a:pt x="29" y="55"/>
                  <a:pt x="28" y="53"/>
                  <a:pt x="27" y="51"/>
                </a:cubicBezTo>
                <a:cubicBezTo>
                  <a:pt x="29" y="51"/>
                  <a:pt x="32" y="50"/>
                  <a:pt x="37" y="47"/>
                </a:cubicBezTo>
                <a:cubicBezTo>
                  <a:pt x="37" y="50"/>
                  <a:pt x="36" y="53"/>
                  <a:pt x="36" y="54"/>
                </a:cubicBezTo>
                <a:close/>
                <a:moveTo>
                  <a:pt x="33" y="46"/>
                </a:moveTo>
                <a:cubicBezTo>
                  <a:pt x="21" y="34"/>
                  <a:pt x="21" y="34"/>
                  <a:pt x="21" y="34"/>
                </a:cubicBezTo>
                <a:cubicBezTo>
                  <a:pt x="23" y="29"/>
                  <a:pt x="28" y="20"/>
                  <a:pt x="37" y="11"/>
                </a:cubicBezTo>
                <a:cubicBezTo>
                  <a:pt x="40" y="8"/>
                  <a:pt x="43" y="6"/>
                  <a:pt x="47" y="5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3"/>
                  <a:pt x="59" y="27"/>
                  <a:pt x="56" y="30"/>
                </a:cubicBezTo>
                <a:cubicBezTo>
                  <a:pt x="47" y="39"/>
                  <a:pt x="38" y="44"/>
                  <a:pt x="33" y="46"/>
                </a:cubicBezTo>
                <a:close/>
                <a:moveTo>
                  <a:pt x="21" y="54"/>
                </a:move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5" y="64"/>
                  <a:pt x="11" y="65"/>
                  <a:pt x="8" y="65"/>
                </a:cubicBezTo>
                <a:cubicBezTo>
                  <a:pt x="6" y="65"/>
                  <a:pt x="4" y="64"/>
                  <a:pt x="4" y="64"/>
                </a:cubicBezTo>
                <a:cubicBezTo>
                  <a:pt x="3" y="64"/>
                  <a:pt x="3" y="64"/>
                  <a:pt x="2" y="63"/>
                </a:cubicBezTo>
                <a:cubicBezTo>
                  <a:pt x="2" y="62"/>
                  <a:pt x="1" y="53"/>
                  <a:pt x="4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12" y="46"/>
                  <a:pt x="12" y="46"/>
                  <a:pt x="12" y="46"/>
                </a:cubicBezTo>
                <a:cubicBezTo>
                  <a:pt x="13" y="46"/>
                  <a:pt x="14" y="46"/>
                  <a:pt x="14" y="47"/>
                </a:cubicBezTo>
                <a:cubicBezTo>
                  <a:pt x="15" y="48"/>
                  <a:pt x="14" y="49"/>
                  <a:pt x="14" y="49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4"/>
                  <a:pt x="5" y="58"/>
                  <a:pt x="5" y="62"/>
                </a:cubicBezTo>
                <a:cubicBezTo>
                  <a:pt x="8" y="62"/>
                  <a:pt x="13" y="62"/>
                  <a:pt x="14" y="60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2"/>
                  <a:pt x="19" y="52"/>
                  <a:pt x="20" y="52"/>
                </a:cubicBezTo>
                <a:cubicBezTo>
                  <a:pt x="21" y="53"/>
                  <a:pt x="21" y="54"/>
                  <a:pt x="21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154"/>
          <p:cNvSpPr>
            <a:spLocks noEditPoints="1"/>
          </p:cNvSpPr>
          <p:nvPr/>
        </p:nvSpPr>
        <p:spPr bwMode="auto">
          <a:xfrm>
            <a:off x="1131996" y="2555407"/>
            <a:ext cx="482938" cy="426593"/>
          </a:xfrm>
          <a:custGeom>
            <a:avLst/>
            <a:gdLst>
              <a:gd name="T0" fmla="*/ 30 w 76"/>
              <a:gd name="T1" fmla="*/ 46 h 65"/>
              <a:gd name="T2" fmla="*/ 43 w 76"/>
              <a:gd name="T3" fmla="*/ 37 h 65"/>
              <a:gd name="T4" fmla="*/ 51 w 76"/>
              <a:gd name="T5" fmla="*/ 15 h 65"/>
              <a:gd name="T6" fmla="*/ 18 w 76"/>
              <a:gd name="T7" fmla="*/ 17 h 65"/>
              <a:gd name="T8" fmla="*/ 51 w 76"/>
              <a:gd name="T9" fmla="*/ 18 h 65"/>
              <a:gd name="T10" fmla="*/ 48 w 76"/>
              <a:gd name="T11" fmla="*/ 29 h 65"/>
              <a:gd name="T12" fmla="*/ 39 w 76"/>
              <a:gd name="T13" fmla="*/ 40 h 65"/>
              <a:gd name="T14" fmla="*/ 29 w 76"/>
              <a:gd name="T15" fmla="*/ 18 h 65"/>
              <a:gd name="T16" fmla="*/ 28 w 76"/>
              <a:gd name="T17" fmla="*/ 29 h 65"/>
              <a:gd name="T18" fmla="*/ 36 w 76"/>
              <a:gd name="T19" fmla="*/ 19 h 65"/>
              <a:gd name="T20" fmla="*/ 37 w 76"/>
              <a:gd name="T21" fmla="*/ 29 h 65"/>
              <a:gd name="T22" fmla="*/ 26 w 76"/>
              <a:gd name="T23" fmla="*/ 51 h 65"/>
              <a:gd name="T24" fmla="*/ 16 w 76"/>
              <a:gd name="T25" fmla="*/ 53 h 65"/>
              <a:gd name="T26" fmla="*/ 20 w 76"/>
              <a:gd name="T27" fmla="*/ 51 h 65"/>
              <a:gd name="T28" fmla="*/ 15 w 76"/>
              <a:gd name="T29" fmla="*/ 47 h 65"/>
              <a:gd name="T30" fmla="*/ 8 w 76"/>
              <a:gd name="T31" fmla="*/ 42 h 65"/>
              <a:gd name="T32" fmla="*/ 3 w 76"/>
              <a:gd name="T33" fmla="*/ 35 h 65"/>
              <a:gd name="T34" fmla="*/ 12 w 76"/>
              <a:gd name="T35" fmla="*/ 41 h 65"/>
              <a:gd name="T36" fmla="*/ 0 w 76"/>
              <a:gd name="T37" fmla="*/ 24 h 65"/>
              <a:gd name="T38" fmla="*/ 3 w 76"/>
              <a:gd name="T39" fmla="*/ 22 h 65"/>
              <a:gd name="T40" fmla="*/ 7 w 76"/>
              <a:gd name="T41" fmla="*/ 29 h 65"/>
              <a:gd name="T42" fmla="*/ 6 w 76"/>
              <a:gd name="T43" fmla="*/ 8 h 65"/>
              <a:gd name="T44" fmla="*/ 8 w 76"/>
              <a:gd name="T45" fmla="*/ 17 h 65"/>
              <a:gd name="T46" fmla="*/ 1 w 76"/>
              <a:gd name="T47" fmla="*/ 16 h 65"/>
              <a:gd name="T48" fmla="*/ 12 w 76"/>
              <a:gd name="T49" fmla="*/ 8 h 65"/>
              <a:gd name="T50" fmla="*/ 47 w 76"/>
              <a:gd name="T51" fmla="*/ 65 h 65"/>
              <a:gd name="T52" fmla="*/ 34 w 76"/>
              <a:gd name="T53" fmla="*/ 61 h 65"/>
              <a:gd name="T54" fmla="*/ 21 w 76"/>
              <a:gd name="T55" fmla="*/ 56 h 65"/>
              <a:gd name="T56" fmla="*/ 12 w 76"/>
              <a:gd name="T57" fmla="*/ 43 h 65"/>
              <a:gd name="T58" fmla="*/ 7 w 76"/>
              <a:gd name="T59" fmla="*/ 14 h 65"/>
              <a:gd name="T60" fmla="*/ 11 w 76"/>
              <a:gd name="T61" fmla="*/ 7 h 65"/>
              <a:gd name="T62" fmla="*/ 8 w 76"/>
              <a:gd name="T63" fmla="*/ 17 h 65"/>
              <a:gd name="T64" fmla="*/ 8 w 76"/>
              <a:gd name="T65" fmla="*/ 20 h 65"/>
              <a:gd name="T66" fmla="*/ 7 w 76"/>
              <a:gd name="T67" fmla="*/ 23 h 65"/>
              <a:gd name="T68" fmla="*/ 9 w 76"/>
              <a:gd name="T69" fmla="*/ 35 h 65"/>
              <a:gd name="T70" fmla="*/ 9 w 76"/>
              <a:gd name="T71" fmla="*/ 36 h 65"/>
              <a:gd name="T72" fmla="*/ 15 w 76"/>
              <a:gd name="T73" fmla="*/ 46 h 65"/>
              <a:gd name="T74" fmla="*/ 18 w 76"/>
              <a:gd name="T75" fmla="*/ 43 h 65"/>
              <a:gd name="T76" fmla="*/ 23 w 76"/>
              <a:gd name="T77" fmla="*/ 53 h 65"/>
              <a:gd name="T78" fmla="*/ 50 w 76"/>
              <a:gd name="T79" fmla="*/ 51 h 65"/>
              <a:gd name="T80" fmla="*/ 53 w 76"/>
              <a:gd name="T81" fmla="*/ 53 h 65"/>
              <a:gd name="T82" fmla="*/ 56 w 76"/>
              <a:gd name="T83" fmla="*/ 51 h 65"/>
              <a:gd name="T84" fmla="*/ 61 w 76"/>
              <a:gd name="T85" fmla="*/ 43 h 65"/>
              <a:gd name="T86" fmla="*/ 62 w 76"/>
              <a:gd name="T87" fmla="*/ 39 h 65"/>
              <a:gd name="T88" fmla="*/ 63 w 76"/>
              <a:gd name="T89" fmla="*/ 32 h 65"/>
              <a:gd name="T90" fmla="*/ 67 w 76"/>
              <a:gd name="T91" fmla="*/ 35 h 65"/>
              <a:gd name="T92" fmla="*/ 69 w 76"/>
              <a:gd name="T93" fmla="*/ 27 h 65"/>
              <a:gd name="T94" fmla="*/ 68 w 76"/>
              <a:gd name="T95" fmla="*/ 20 h 65"/>
              <a:gd name="T96" fmla="*/ 65 w 76"/>
              <a:gd name="T97" fmla="*/ 16 h 65"/>
              <a:gd name="T98" fmla="*/ 62 w 76"/>
              <a:gd name="T99" fmla="*/ 10 h 65"/>
              <a:gd name="T100" fmla="*/ 63 w 76"/>
              <a:gd name="T101" fmla="*/ 1 h 65"/>
              <a:gd name="T102" fmla="*/ 69 w 76"/>
              <a:gd name="T103" fmla="*/ 31 h 65"/>
              <a:gd name="T104" fmla="*/ 55 w 76"/>
              <a:gd name="T105" fmla="*/ 53 h 65"/>
              <a:gd name="T106" fmla="*/ 56 w 76"/>
              <a:gd name="T107" fmla="*/ 52 h 65"/>
              <a:gd name="T108" fmla="*/ 52 w 76"/>
              <a:gd name="T109" fmla="*/ 55 h 65"/>
              <a:gd name="T110" fmla="*/ 68 w 76"/>
              <a:gd name="T111" fmla="*/ 42 h 65"/>
              <a:gd name="T112" fmla="*/ 61 w 76"/>
              <a:gd name="T113" fmla="*/ 47 h 65"/>
              <a:gd name="T114" fmla="*/ 73 w 76"/>
              <a:gd name="T115" fmla="*/ 29 h 65"/>
              <a:gd name="T116" fmla="*/ 68 w 76"/>
              <a:gd name="T117" fmla="*/ 36 h 65"/>
              <a:gd name="T118" fmla="*/ 73 w 76"/>
              <a:gd name="T119" fmla="*/ 22 h 65"/>
              <a:gd name="T120" fmla="*/ 71 w 76"/>
              <a:gd name="T121" fmla="*/ 20 h 65"/>
              <a:gd name="T122" fmla="*/ 69 w 76"/>
              <a:gd name="T123" fmla="*/ 6 h 65"/>
              <a:gd name="T124" fmla="*/ 70 w 76"/>
              <a:gd name="T125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" h="65">
                <a:moveTo>
                  <a:pt x="25" y="33"/>
                </a:move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8" y="33"/>
                  <a:pt x="30" y="32"/>
                </a:cubicBezTo>
                <a:cubicBezTo>
                  <a:pt x="31" y="33"/>
                  <a:pt x="33" y="34"/>
                  <a:pt x="34" y="35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7" y="39"/>
                  <a:pt x="37" y="40"/>
                </a:cubicBezTo>
                <a:cubicBezTo>
                  <a:pt x="37" y="43"/>
                  <a:pt x="36" y="44"/>
                  <a:pt x="35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30" y="46"/>
                  <a:pt x="29" y="47"/>
                  <a:pt x="29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7"/>
                  <a:pt x="49" y="46"/>
                  <a:pt x="49" y="46"/>
                </a:cubicBezTo>
                <a:cubicBezTo>
                  <a:pt x="47" y="46"/>
                  <a:pt x="45" y="45"/>
                  <a:pt x="44" y="45"/>
                </a:cubicBezTo>
                <a:cubicBezTo>
                  <a:pt x="43" y="44"/>
                  <a:pt x="42" y="43"/>
                  <a:pt x="42" y="40"/>
                </a:cubicBezTo>
                <a:cubicBezTo>
                  <a:pt x="42" y="39"/>
                  <a:pt x="42" y="37"/>
                  <a:pt x="43" y="37"/>
                </a:cubicBezTo>
                <a:cubicBezTo>
                  <a:pt x="43" y="36"/>
                  <a:pt x="44" y="36"/>
                  <a:pt x="44" y="35"/>
                </a:cubicBezTo>
                <a:cubicBezTo>
                  <a:pt x="46" y="34"/>
                  <a:pt x="48" y="33"/>
                  <a:pt x="49" y="32"/>
                </a:cubicBezTo>
                <a:cubicBezTo>
                  <a:pt x="50" y="33"/>
                  <a:pt x="51" y="34"/>
                  <a:pt x="52" y="34"/>
                </a:cubicBezTo>
                <a:cubicBezTo>
                  <a:pt x="52" y="34"/>
                  <a:pt x="53" y="34"/>
                  <a:pt x="53" y="33"/>
                </a:cubicBezTo>
                <a:cubicBezTo>
                  <a:pt x="56" y="31"/>
                  <a:pt x="60" y="28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59" y="15"/>
                  <a:pt x="5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7" y="12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8" y="16"/>
                  <a:pt x="18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8"/>
                  <a:pt x="22" y="31"/>
                  <a:pt x="25" y="33"/>
                </a:cubicBezTo>
                <a:close/>
                <a:moveTo>
                  <a:pt x="57" y="18"/>
                </a:move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7" y="27"/>
                  <a:pt x="52" y="31"/>
                </a:cubicBezTo>
                <a:cubicBezTo>
                  <a:pt x="52" y="30"/>
                  <a:pt x="51" y="30"/>
                  <a:pt x="51" y="29"/>
                </a:cubicBezTo>
                <a:cubicBezTo>
                  <a:pt x="51" y="29"/>
                  <a:pt x="51" y="28"/>
                  <a:pt x="51" y="27"/>
                </a:cubicBezTo>
                <a:cubicBezTo>
                  <a:pt x="51" y="18"/>
                  <a:pt x="51" y="18"/>
                  <a:pt x="51" y="18"/>
                </a:cubicBezTo>
                <a:lnTo>
                  <a:pt x="57" y="18"/>
                </a:lnTo>
                <a:close/>
                <a:moveTo>
                  <a:pt x="49" y="14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8"/>
                  <a:pt x="49" y="28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7" y="31"/>
                  <a:pt x="45" y="33"/>
                  <a:pt x="43" y="34"/>
                </a:cubicBezTo>
                <a:cubicBezTo>
                  <a:pt x="43" y="34"/>
                  <a:pt x="42" y="35"/>
                  <a:pt x="41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0" y="38"/>
                  <a:pt x="40" y="40"/>
                </a:cubicBezTo>
                <a:cubicBezTo>
                  <a:pt x="40" y="43"/>
                  <a:pt x="41" y="45"/>
                  <a:pt x="43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5"/>
                  <a:pt x="39" y="43"/>
                  <a:pt x="39" y="40"/>
                </a:cubicBezTo>
                <a:cubicBezTo>
                  <a:pt x="39" y="38"/>
                  <a:pt x="38" y="37"/>
                  <a:pt x="38" y="36"/>
                </a:cubicBezTo>
                <a:cubicBezTo>
                  <a:pt x="38" y="35"/>
                  <a:pt x="37" y="35"/>
                  <a:pt x="37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4" y="33"/>
                  <a:pt x="31" y="31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8"/>
                  <a:pt x="29" y="27"/>
                  <a:pt x="29" y="2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7"/>
                  <a:pt x="29" y="1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lnTo>
                  <a:pt x="49" y="14"/>
                </a:lnTo>
                <a:close/>
                <a:moveTo>
                  <a:pt x="21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9"/>
                  <a:pt x="28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2" y="27"/>
                  <a:pt x="21" y="26"/>
                  <a:pt x="21" y="25"/>
                </a:cubicBezTo>
                <a:lnTo>
                  <a:pt x="21" y="18"/>
                </a:lnTo>
                <a:close/>
                <a:moveTo>
                  <a:pt x="38" y="27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6" y="21"/>
                  <a:pt x="36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27"/>
                  <a:pt x="40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3" y="28"/>
                  <a:pt x="43" y="28"/>
                </a:cubicBezTo>
                <a:cubicBezTo>
                  <a:pt x="43" y="29"/>
                  <a:pt x="42" y="29"/>
                  <a:pt x="4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6" y="28"/>
                  <a:pt x="36" y="27"/>
                  <a:pt x="37" y="27"/>
                </a:cubicBezTo>
                <a:lnTo>
                  <a:pt x="38" y="27"/>
                </a:lnTo>
                <a:close/>
                <a:moveTo>
                  <a:pt x="26" y="55"/>
                </a:moveTo>
                <a:cubicBezTo>
                  <a:pt x="25" y="55"/>
                  <a:pt x="25" y="55"/>
                  <a:pt x="25" y="54"/>
                </a:cubicBezTo>
                <a:cubicBezTo>
                  <a:pt x="25" y="54"/>
                  <a:pt x="24" y="53"/>
                  <a:pt x="24" y="52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27" y="53"/>
                  <a:pt x="26" y="55"/>
                  <a:pt x="26" y="55"/>
                </a:cubicBezTo>
                <a:close/>
                <a:moveTo>
                  <a:pt x="16" y="53"/>
                </a:moveTo>
                <a:cubicBezTo>
                  <a:pt x="15" y="53"/>
                  <a:pt x="14" y="53"/>
                  <a:pt x="13" y="52"/>
                </a:cubicBezTo>
                <a:cubicBezTo>
                  <a:pt x="12" y="52"/>
                  <a:pt x="11" y="51"/>
                  <a:pt x="11" y="51"/>
                </a:cubicBezTo>
                <a:cubicBezTo>
                  <a:pt x="11" y="51"/>
                  <a:pt x="14" y="50"/>
                  <a:pt x="16" y="50"/>
                </a:cubicBezTo>
                <a:cubicBezTo>
                  <a:pt x="17" y="50"/>
                  <a:pt x="18" y="51"/>
                  <a:pt x="19" y="51"/>
                </a:cubicBezTo>
                <a:cubicBezTo>
                  <a:pt x="19" y="51"/>
                  <a:pt x="20" y="52"/>
                  <a:pt x="20" y="52"/>
                </a:cubicBezTo>
                <a:cubicBezTo>
                  <a:pt x="20" y="52"/>
                  <a:pt x="19" y="53"/>
                  <a:pt x="16" y="53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9" y="50"/>
                  <a:pt x="19" y="49"/>
                  <a:pt x="19" y="48"/>
                </a:cubicBezTo>
                <a:cubicBezTo>
                  <a:pt x="19" y="46"/>
                  <a:pt x="21" y="43"/>
                  <a:pt x="21" y="43"/>
                </a:cubicBezTo>
                <a:cubicBezTo>
                  <a:pt x="21" y="43"/>
                  <a:pt x="21" y="44"/>
                  <a:pt x="21" y="45"/>
                </a:cubicBezTo>
                <a:cubicBezTo>
                  <a:pt x="21" y="46"/>
                  <a:pt x="22" y="47"/>
                  <a:pt x="22" y="48"/>
                </a:cubicBezTo>
                <a:cubicBezTo>
                  <a:pt x="22" y="50"/>
                  <a:pt x="20" y="51"/>
                  <a:pt x="20" y="51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8" y="47"/>
                  <a:pt x="7" y="45"/>
                  <a:pt x="7" y="45"/>
                </a:cubicBezTo>
                <a:cubicBezTo>
                  <a:pt x="7" y="45"/>
                  <a:pt x="10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4" y="46"/>
                  <a:pt x="15" y="47"/>
                  <a:pt x="15" y="47"/>
                </a:cubicBezTo>
                <a:cubicBezTo>
                  <a:pt x="15" y="47"/>
                  <a:pt x="14" y="49"/>
                  <a:pt x="12" y="48"/>
                </a:cubicBezTo>
                <a:cubicBezTo>
                  <a:pt x="11" y="48"/>
                  <a:pt x="10" y="48"/>
                  <a:pt x="10" y="47"/>
                </a:cubicBezTo>
                <a:close/>
                <a:moveTo>
                  <a:pt x="24" y="47"/>
                </a:moveTo>
                <a:cubicBezTo>
                  <a:pt x="24" y="47"/>
                  <a:pt x="25" y="48"/>
                  <a:pt x="26" y="50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0"/>
                  <a:pt x="24" y="47"/>
                  <a:pt x="24" y="47"/>
                </a:cubicBezTo>
                <a:close/>
                <a:moveTo>
                  <a:pt x="8" y="42"/>
                </a:moveTo>
                <a:cubicBezTo>
                  <a:pt x="7" y="42"/>
                  <a:pt x="6" y="41"/>
                  <a:pt x="5" y="40"/>
                </a:cubicBezTo>
                <a:cubicBezTo>
                  <a:pt x="4" y="40"/>
                  <a:pt x="3" y="39"/>
                  <a:pt x="3" y="39"/>
                </a:cubicBezTo>
                <a:cubicBezTo>
                  <a:pt x="3" y="39"/>
                  <a:pt x="6" y="39"/>
                  <a:pt x="8" y="39"/>
                </a:cubicBezTo>
                <a:cubicBezTo>
                  <a:pt x="10" y="40"/>
                  <a:pt x="11" y="42"/>
                  <a:pt x="11" y="42"/>
                </a:cubicBezTo>
                <a:cubicBezTo>
                  <a:pt x="11" y="42"/>
                  <a:pt x="10" y="43"/>
                  <a:pt x="8" y="42"/>
                </a:cubicBezTo>
                <a:close/>
                <a:moveTo>
                  <a:pt x="3" y="35"/>
                </a:moveTo>
                <a:cubicBezTo>
                  <a:pt x="5" y="34"/>
                  <a:pt x="5" y="34"/>
                  <a:pt x="5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4" y="32"/>
                  <a:pt x="6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5"/>
                  <a:pt x="8" y="36"/>
                  <a:pt x="8" y="36"/>
                </a:cubicBezTo>
                <a:cubicBezTo>
                  <a:pt x="8" y="36"/>
                  <a:pt x="7" y="37"/>
                  <a:pt x="5" y="36"/>
                </a:cubicBezTo>
                <a:cubicBezTo>
                  <a:pt x="4" y="36"/>
                  <a:pt x="4" y="35"/>
                  <a:pt x="3" y="35"/>
                </a:cubicBezTo>
                <a:close/>
                <a:moveTo>
                  <a:pt x="12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1" y="39"/>
                  <a:pt x="12" y="38"/>
                </a:cubicBezTo>
                <a:cubicBezTo>
                  <a:pt x="12" y="36"/>
                  <a:pt x="15" y="34"/>
                  <a:pt x="15" y="34"/>
                </a:cubicBezTo>
                <a:cubicBezTo>
                  <a:pt x="15" y="34"/>
                  <a:pt x="15" y="37"/>
                  <a:pt x="14" y="39"/>
                </a:cubicBezTo>
                <a:cubicBezTo>
                  <a:pt x="14" y="40"/>
                  <a:pt x="12" y="41"/>
                  <a:pt x="12" y="41"/>
                </a:cubicBezTo>
                <a:close/>
                <a:moveTo>
                  <a:pt x="3" y="29"/>
                </a:moveTo>
                <a:cubicBezTo>
                  <a:pt x="2" y="28"/>
                  <a:pt x="1" y="27"/>
                  <a:pt x="1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3" y="25"/>
                  <a:pt x="5" y="26"/>
                </a:cubicBezTo>
                <a:cubicBezTo>
                  <a:pt x="6" y="28"/>
                  <a:pt x="6" y="30"/>
                  <a:pt x="6" y="30"/>
                </a:cubicBezTo>
                <a:cubicBezTo>
                  <a:pt x="6" y="30"/>
                  <a:pt x="5" y="30"/>
                  <a:pt x="3" y="29"/>
                </a:cubicBezTo>
                <a:close/>
                <a:moveTo>
                  <a:pt x="5" y="20"/>
                </a:moveTo>
                <a:cubicBezTo>
                  <a:pt x="5" y="21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5" y="23"/>
                  <a:pt x="5" y="23"/>
                </a:cubicBezTo>
                <a:cubicBezTo>
                  <a:pt x="4" y="23"/>
                  <a:pt x="3" y="23"/>
                  <a:pt x="3" y="22"/>
                </a:cubicBezTo>
                <a:cubicBezTo>
                  <a:pt x="2" y="21"/>
                  <a:pt x="2" y="21"/>
                  <a:pt x="2" y="20"/>
                </a:cubicBezTo>
                <a:lnTo>
                  <a:pt x="5" y="20"/>
                </a:lnTo>
                <a:close/>
                <a:moveTo>
                  <a:pt x="7" y="29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7"/>
                  <a:pt x="8" y="26"/>
                </a:cubicBezTo>
                <a:cubicBezTo>
                  <a:pt x="10" y="25"/>
                  <a:pt x="13" y="24"/>
                  <a:pt x="13" y="24"/>
                </a:cubicBezTo>
                <a:cubicBezTo>
                  <a:pt x="13" y="24"/>
                  <a:pt x="12" y="26"/>
                  <a:pt x="11" y="28"/>
                </a:cubicBezTo>
                <a:cubicBezTo>
                  <a:pt x="9" y="29"/>
                  <a:pt x="8" y="29"/>
                  <a:pt x="7" y="29"/>
                </a:cubicBezTo>
                <a:close/>
                <a:moveTo>
                  <a:pt x="6" y="6"/>
                </a:moveTo>
                <a:cubicBezTo>
                  <a:pt x="6" y="6"/>
                  <a:pt x="6" y="6"/>
                  <a:pt x="6" y="6"/>
                </a:cubicBezTo>
                <a:cubicBezTo>
                  <a:pt x="6" y="4"/>
                  <a:pt x="6" y="2"/>
                  <a:pt x="6" y="2"/>
                </a:cubicBezTo>
                <a:cubicBezTo>
                  <a:pt x="6" y="2"/>
                  <a:pt x="8" y="5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8" y="10"/>
                  <a:pt x="8" y="10"/>
                </a:cubicBezTo>
                <a:cubicBezTo>
                  <a:pt x="8" y="10"/>
                  <a:pt x="7" y="10"/>
                  <a:pt x="6" y="8"/>
                </a:cubicBezTo>
                <a:cubicBezTo>
                  <a:pt x="6" y="7"/>
                  <a:pt x="6" y="7"/>
                  <a:pt x="6" y="6"/>
                </a:cubicBezTo>
                <a:close/>
                <a:moveTo>
                  <a:pt x="4" y="15"/>
                </a:moveTo>
                <a:cubicBezTo>
                  <a:pt x="3" y="13"/>
                  <a:pt x="3" y="9"/>
                  <a:pt x="3" y="9"/>
                </a:cubicBezTo>
                <a:cubicBezTo>
                  <a:pt x="3" y="9"/>
                  <a:pt x="5" y="11"/>
                  <a:pt x="6" y="13"/>
                </a:cubicBezTo>
                <a:cubicBezTo>
                  <a:pt x="7" y="14"/>
                  <a:pt x="7" y="15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5" y="16"/>
                  <a:pt x="4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9" y="15"/>
                  <a:pt x="10" y="14"/>
                </a:cubicBezTo>
                <a:cubicBezTo>
                  <a:pt x="11" y="13"/>
                  <a:pt x="14" y="14"/>
                  <a:pt x="14" y="14"/>
                </a:cubicBezTo>
                <a:cubicBezTo>
                  <a:pt x="14" y="14"/>
                  <a:pt x="13" y="15"/>
                  <a:pt x="11" y="16"/>
                </a:cubicBezTo>
                <a:cubicBezTo>
                  <a:pt x="9" y="17"/>
                  <a:pt x="8" y="17"/>
                  <a:pt x="8" y="17"/>
                </a:cubicBezTo>
                <a:close/>
                <a:moveTo>
                  <a:pt x="1" y="17"/>
                </a:move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4" y="18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1" y="18"/>
                  <a:pt x="1" y="17"/>
                </a:cubicBezTo>
                <a:close/>
                <a:moveTo>
                  <a:pt x="17" y="9"/>
                </a:moveTo>
                <a:cubicBezTo>
                  <a:pt x="17" y="9"/>
                  <a:pt x="16" y="9"/>
                  <a:pt x="14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4" y="8"/>
                  <a:pt x="17" y="9"/>
                  <a:pt x="17" y="9"/>
                </a:cubicBezTo>
                <a:close/>
                <a:moveTo>
                  <a:pt x="51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49" y="57"/>
                  <a:pt x="46" y="59"/>
                  <a:pt x="42" y="61"/>
                </a:cubicBezTo>
                <a:cubicBezTo>
                  <a:pt x="42" y="61"/>
                  <a:pt x="41" y="61"/>
                  <a:pt x="41" y="61"/>
                </a:cubicBezTo>
                <a:cubicBezTo>
                  <a:pt x="42" y="61"/>
                  <a:pt x="42" y="62"/>
                  <a:pt x="43" y="62"/>
                </a:cubicBezTo>
                <a:cubicBezTo>
                  <a:pt x="45" y="62"/>
                  <a:pt x="47" y="63"/>
                  <a:pt x="47" y="6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5" y="64"/>
                  <a:pt x="42" y="64"/>
                </a:cubicBezTo>
                <a:cubicBezTo>
                  <a:pt x="41" y="63"/>
                  <a:pt x="40" y="63"/>
                  <a:pt x="38" y="62"/>
                </a:cubicBezTo>
                <a:cubicBezTo>
                  <a:pt x="36" y="63"/>
                  <a:pt x="35" y="63"/>
                  <a:pt x="34" y="64"/>
                </a:cubicBezTo>
                <a:cubicBezTo>
                  <a:pt x="31" y="64"/>
                  <a:pt x="30" y="65"/>
                  <a:pt x="30" y="65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31" y="62"/>
                  <a:pt x="33" y="62"/>
                </a:cubicBezTo>
                <a:cubicBezTo>
                  <a:pt x="34" y="62"/>
                  <a:pt x="34" y="61"/>
                  <a:pt x="35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0" y="59"/>
                  <a:pt x="27" y="57"/>
                  <a:pt x="25" y="56"/>
                </a:cubicBezTo>
                <a:cubicBezTo>
                  <a:pt x="25" y="56"/>
                  <a:pt x="24" y="57"/>
                  <a:pt x="22" y="58"/>
                </a:cubicBezTo>
                <a:cubicBezTo>
                  <a:pt x="21" y="58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8" y="57"/>
                  <a:pt x="17" y="57"/>
                  <a:pt x="17" y="57"/>
                </a:cubicBezTo>
                <a:cubicBezTo>
                  <a:pt x="17" y="57"/>
                  <a:pt x="19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55"/>
                  <a:pt x="24" y="55"/>
                  <a:pt x="24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2" y="54"/>
                  <a:pt x="22" y="54"/>
                  <a:pt x="21" y="53"/>
                </a:cubicBezTo>
                <a:cubicBezTo>
                  <a:pt x="20" y="52"/>
                  <a:pt x="19" y="51"/>
                  <a:pt x="18" y="50"/>
                </a:cubicBezTo>
                <a:cubicBezTo>
                  <a:pt x="16" y="49"/>
                  <a:pt x="15" y="47"/>
                  <a:pt x="15" y="46"/>
                </a:cubicBezTo>
                <a:cubicBezTo>
                  <a:pt x="14" y="46"/>
                  <a:pt x="13" y="45"/>
                  <a:pt x="13" y="45"/>
                </a:cubicBezTo>
                <a:cubicBezTo>
                  <a:pt x="13" y="45"/>
                  <a:pt x="13" y="44"/>
                  <a:pt x="12" y="43"/>
                </a:cubicBezTo>
                <a:cubicBezTo>
                  <a:pt x="11" y="42"/>
                  <a:pt x="11" y="41"/>
                  <a:pt x="10" y="39"/>
                </a:cubicBezTo>
                <a:cubicBezTo>
                  <a:pt x="9" y="38"/>
                  <a:pt x="8" y="36"/>
                  <a:pt x="8" y="35"/>
                </a:cubicBezTo>
                <a:cubicBezTo>
                  <a:pt x="8" y="34"/>
                  <a:pt x="7" y="33"/>
                  <a:pt x="7" y="33"/>
                </a:cubicBezTo>
                <a:cubicBezTo>
                  <a:pt x="7" y="33"/>
                  <a:pt x="7" y="32"/>
                  <a:pt x="7" y="31"/>
                </a:cubicBezTo>
                <a:cubicBezTo>
                  <a:pt x="6" y="30"/>
                  <a:pt x="6" y="28"/>
                  <a:pt x="6" y="27"/>
                </a:cubicBezTo>
                <a:cubicBezTo>
                  <a:pt x="6" y="25"/>
                  <a:pt x="6" y="24"/>
                  <a:pt x="6" y="22"/>
                </a:cubicBezTo>
                <a:cubicBezTo>
                  <a:pt x="6" y="21"/>
                  <a:pt x="6" y="20"/>
                  <a:pt x="6" y="20"/>
                </a:cubicBezTo>
                <a:cubicBezTo>
                  <a:pt x="6" y="20"/>
                  <a:pt x="6" y="17"/>
                  <a:pt x="7" y="14"/>
                </a:cubicBezTo>
                <a:cubicBezTo>
                  <a:pt x="8" y="11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4"/>
                  <a:pt x="11" y="3"/>
                </a:cubicBezTo>
                <a:cubicBezTo>
                  <a:pt x="11" y="2"/>
                  <a:pt x="12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4"/>
                  <a:pt x="14" y="5"/>
                </a:cubicBezTo>
                <a:cubicBezTo>
                  <a:pt x="14" y="6"/>
                  <a:pt x="12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9"/>
                  <a:pt x="10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3" y="11"/>
                  <a:pt x="13" y="11"/>
                </a:cubicBezTo>
                <a:cubicBezTo>
                  <a:pt x="11" y="12"/>
                  <a:pt x="9" y="11"/>
                  <a:pt x="9" y="11"/>
                </a:cubicBezTo>
                <a:cubicBezTo>
                  <a:pt x="9" y="12"/>
                  <a:pt x="9" y="13"/>
                  <a:pt x="8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9"/>
                  <a:pt x="7" y="20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2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2"/>
                  <a:pt x="7" y="21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2"/>
                  <a:pt x="10" y="22"/>
                </a:cubicBezTo>
                <a:cubicBezTo>
                  <a:pt x="9" y="23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5"/>
                  <a:pt x="7" y="27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30"/>
                  <a:pt x="8" y="31"/>
                  <a:pt x="8" y="31"/>
                </a:cubicBezTo>
                <a:cubicBezTo>
                  <a:pt x="8" y="32"/>
                  <a:pt x="8" y="33"/>
                  <a:pt x="8" y="33"/>
                </a:cubicBezTo>
                <a:cubicBezTo>
                  <a:pt x="8" y="33"/>
                  <a:pt x="9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0"/>
                  <a:pt x="13" y="29"/>
                  <a:pt x="13" y="29"/>
                </a:cubicBezTo>
                <a:cubicBezTo>
                  <a:pt x="13" y="29"/>
                  <a:pt x="13" y="30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2" y="32"/>
                  <a:pt x="12" y="33"/>
                  <a:pt x="12" y="33"/>
                </a:cubicBezTo>
                <a:cubicBezTo>
                  <a:pt x="11" y="35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7"/>
                  <a:pt x="10" y="38"/>
                  <a:pt x="11" y="39"/>
                </a:cubicBezTo>
                <a:cubicBezTo>
                  <a:pt x="11" y="40"/>
                  <a:pt x="12" y="40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3" y="42"/>
                  <a:pt x="13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5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5" y="46"/>
                  <a:pt x="15" y="45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3"/>
                  <a:pt x="15" y="43"/>
                </a:cubicBezTo>
                <a:cubicBezTo>
                  <a:pt x="15" y="41"/>
                  <a:pt x="17" y="39"/>
                  <a:pt x="17" y="39"/>
                </a:cubicBezTo>
                <a:cubicBezTo>
                  <a:pt x="17" y="39"/>
                  <a:pt x="18" y="40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3"/>
                  <a:pt x="18" y="43"/>
                </a:cubicBezTo>
                <a:cubicBezTo>
                  <a:pt x="17" y="45"/>
                  <a:pt x="16" y="47"/>
                  <a:pt x="16" y="47"/>
                </a:cubicBezTo>
                <a:cubicBezTo>
                  <a:pt x="16" y="47"/>
                  <a:pt x="16" y="46"/>
                  <a:pt x="16" y="46"/>
                </a:cubicBezTo>
                <a:cubicBezTo>
                  <a:pt x="16" y="47"/>
                  <a:pt x="17" y="48"/>
                  <a:pt x="18" y="49"/>
                </a:cubicBezTo>
                <a:cubicBezTo>
                  <a:pt x="19" y="50"/>
                  <a:pt x="19" y="50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1"/>
                  <a:pt x="21" y="52"/>
                  <a:pt x="22" y="52"/>
                </a:cubicBezTo>
                <a:cubicBezTo>
                  <a:pt x="22" y="53"/>
                  <a:pt x="23" y="53"/>
                  <a:pt x="23" y="53"/>
                </a:cubicBezTo>
                <a:cubicBezTo>
                  <a:pt x="23" y="53"/>
                  <a:pt x="24" y="54"/>
                  <a:pt x="25" y="54"/>
                </a:cubicBezTo>
                <a:cubicBezTo>
                  <a:pt x="25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31" y="58"/>
                  <a:pt x="34" y="59"/>
                </a:cubicBezTo>
                <a:cubicBezTo>
                  <a:pt x="36" y="60"/>
                  <a:pt x="37" y="60"/>
                  <a:pt x="38" y="60"/>
                </a:cubicBezTo>
                <a:cubicBezTo>
                  <a:pt x="39" y="60"/>
                  <a:pt x="40" y="60"/>
                  <a:pt x="42" y="59"/>
                </a:cubicBezTo>
                <a:cubicBezTo>
                  <a:pt x="45" y="58"/>
                  <a:pt x="48" y="56"/>
                  <a:pt x="51" y="55"/>
                </a:cubicBezTo>
                <a:cubicBezTo>
                  <a:pt x="50" y="55"/>
                  <a:pt x="50" y="53"/>
                  <a:pt x="50" y="51"/>
                </a:cubicBezTo>
                <a:cubicBezTo>
                  <a:pt x="50" y="51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1" y="48"/>
                  <a:pt x="52" y="47"/>
                  <a:pt x="52" y="47"/>
                </a:cubicBezTo>
                <a:cubicBezTo>
                  <a:pt x="52" y="47"/>
                  <a:pt x="53" y="50"/>
                  <a:pt x="53" y="52"/>
                </a:cubicBezTo>
                <a:cubicBezTo>
                  <a:pt x="53" y="52"/>
                  <a:pt x="53" y="52"/>
                  <a:pt x="53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1" y="54"/>
                  <a:pt x="51" y="54"/>
                </a:cubicBezTo>
                <a:cubicBezTo>
                  <a:pt x="52" y="54"/>
                  <a:pt x="53" y="53"/>
                  <a:pt x="53" y="53"/>
                </a:cubicBezTo>
                <a:cubicBezTo>
                  <a:pt x="53" y="53"/>
                  <a:pt x="54" y="53"/>
                  <a:pt x="55" y="52"/>
                </a:cubicBezTo>
                <a:cubicBezTo>
                  <a:pt x="55" y="52"/>
                  <a:pt x="55" y="51"/>
                  <a:pt x="56" y="51"/>
                </a:cubicBezTo>
                <a:cubicBezTo>
                  <a:pt x="56" y="51"/>
                  <a:pt x="55" y="50"/>
                  <a:pt x="55" y="48"/>
                </a:cubicBezTo>
                <a:cubicBezTo>
                  <a:pt x="55" y="47"/>
                  <a:pt x="55" y="46"/>
                  <a:pt x="55" y="45"/>
                </a:cubicBezTo>
                <a:cubicBezTo>
                  <a:pt x="55" y="44"/>
                  <a:pt x="56" y="43"/>
                  <a:pt x="56" y="43"/>
                </a:cubicBezTo>
                <a:cubicBezTo>
                  <a:pt x="56" y="43"/>
                  <a:pt x="57" y="46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6" y="50"/>
                  <a:pt x="56" y="51"/>
                  <a:pt x="56" y="51"/>
                </a:cubicBezTo>
                <a:cubicBezTo>
                  <a:pt x="57" y="50"/>
                  <a:pt x="57" y="50"/>
                  <a:pt x="58" y="49"/>
                </a:cubicBezTo>
                <a:cubicBezTo>
                  <a:pt x="59" y="48"/>
                  <a:pt x="60" y="47"/>
                  <a:pt x="60" y="46"/>
                </a:cubicBezTo>
                <a:cubicBezTo>
                  <a:pt x="60" y="46"/>
                  <a:pt x="60" y="47"/>
                  <a:pt x="60" y="47"/>
                </a:cubicBezTo>
                <a:cubicBezTo>
                  <a:pt x="60" y="47"/>
                  <a:pt x="59" y="45"/>
                  <a:pt x="58" y="43"/>
                </a:cubicBezTo>
                <a:cubicBezTo>
                  <a:pt x="58" y="43"/>
                  <a:pt x="58" y="42"/>
                  <a:pt x="58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0"/>
                  <a:pt x="59" y="39"/>
                  <a:pt x="59" y="39"/>
                </a:cubicBezTo>
                <a:cubicBezTo>
                  <a:pt x="59" y="39"/>
                  <a:pt x="61" y="41"/>
                  <a:pt x="61" y="43"/>
                </a:cubicBezTo>
                <a:cubicBezTo>
                  <a:pt x="61" y="43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5"/>
                  <a:pt x="61" y="46"/>
                  <a:pt x="6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5"/>
                  <a:pt x="62" y="44"/>
                  <a:pt x="62" y="44"/>
                </a:cubicBezTo>
                <a:cubicBezTo>
                  <a:pt x="62" y="44"/>
                  <a:pt x="62" y="44"/>
                  <a:pt x="63" y="43"/>
                </a:cubicBezTo>
                <a:cubicBezTo>
                  <a:pt x="63" y="42"/>
                  <a:pt x="64" y="42"/>
                  <a:pt x="64" y="41"/>
                </a:cubicBezTo>
                <a:cubicBezTo>
                  <a:pt x="64" y="41"/>
                  <a:pt x="62" y="40"/>
                  <a:pt x="62" y="39"/>
                </a:cubicBezTo>
                <a:cubicBezTo>
                  <a:pt x="61" y="37"/>
                  <a:pt x="61" y="34"/>
                  <a:pt x="61" y="34"/>
                </a:cubicBezTo>
                <a:cubicBezTo>
                  <a:pt x="61" y="34"/>
                  <a:pt x="64" y="36"/>
                  <a:pt x="64" y="38"/>
                </a:cubicBezTo>
                <a:cubicBezTo>
                  <a:pt x="65" y="39"/>
                  <a:pt x="64" y="40"/>
                  <a:pt x="64" y="41"/>
                </a:cubicBezTo>
                <a:cubicBezTo>
                  <a:pt x="65" y="40"/>
                  <a:pt x="65" y="40"/>
                  <a:pt x="65" y="39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6"/>
                  <a:pt x="65" y="35"/>
                  <a:pt x="64" y="33"/>
                </a:cubicBezTo>
                <a:cubicBezTo>
                  <a:pt x="64" y="33"/>
                  <a:pt x="64" y="32"/>
                  <a:pt x="63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0"/>
                  <a:pt x="63" y="29"/>
                  <a:pt x="63" y="29"/>
                </a:cubicBezTo>
                <a:cubicBezTo>
                  <a:pt x="63" y="29"/>
                  <a:pt x="66" y="30"/>
                  <a:pt x="67" y="32"/>
                </a:cubicBezTo>
                <a:cubicBezTo>
                  <a:pt x="67" y="32"/>
                  <a:pt x="67" y="32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4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8" y="34"/>
                  <a:pt x="68" y="33"/>
                  <a:pt x="68" y="33"/>
                </a:cubicBezTo>
                <a:cubicBezTo>
                  <a:pt x="68" y="33"/>
                  <a:pt x="68" y="32"/>
                  <a:pt x="68" y="31"/>
                </a:cubicBezTo>
                <a:cubicBezTo>
                  <a:pt x="68" y="31"/>
                  <a:pt x="69" y="30"/>
                  <a:pt x="69" y="29"/>
                </a:cubicBezTo>
                <a:cubicBezTo>
                  <a:pt x="69" y="29"/>
                  <a:pt x="67" y="29"/>
                  <a:pt x="66" y="28"/>
                </a:cubicBezTo>
                <a:cubicBezTo>
                  <a:pt x="64" y="26"/>
                  <a:pt x="64" y="24"/>
                  <a:pt x="64" y="24"/>
                </a:cubicBezTo>
                <a:cubicBezTo>
                  <a:pt x="64" y="24"/>
                  <a:pt x="66" y="25"/>
                  <a:pt x="68" y="26"/>
                </a:cubicBezTo>
                <a:cubicBezTo>
                  <a:pt x="69" y="27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69" y="25"/>
                  <a:pt x="69" y="24"/>
                  <a:pt x="69" y="23"/>
                </a:cubicBezTo>
                <a:cubicBezTo>
                  <a:pt x="69" y="23"/>
                  <a:pt x="69" y="23"/>
                  <a:pt x="68" y="23"/>
                </a:cubicBezTo>
                <a:cubicBezTo>
                  <a:pt x="67" y="23"/>
                  <a:pt x="67" y="23"/>
                  <a:pt x="66" y="22"/>
                </a:cubicBezTo>
                <a:cubicBezTo>
                  <a:pt x="65" y="22"/>
                  <a:pt x="65" y="21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0"/>
                  <a:pt x="64" y="20"/>
                  <a:pt x="64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6" y="19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9" y="21"/>
                  <a:pt x="69" y="22"/>
                  <a:pt x="69" y="22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9" y="22"/>
                  <a:pt x="69" y="22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19"/>
                  <a:pt x="69" y="17"/>
                </a:cubicBezTo>
                <a:cubicBezTo>
                  <a:pt x="69" y="17"/>
                  <a:pt x="67" y="17"/>
                  <a:pt x="65" y="16"/>
                </a:cubicBezTo>
                <a:cubicBezTo>
                  <a:pt x="63" y="15"/>
                  <a:pt x="62" y="14"/>
                  <a:pt x="62" y="14"/>
                </a:cubicBezTo>
                <a:cubicBezTo>
                  <a:pt x="62" y="14"/>
                  <a:pt x="65" y="13"/>
                  <a:pt x="66" y="14"/>
                </a:cubicBezTo>
                <a:cubicBezTo>
                  <a:pt x="67" y="15"/>
                  <a:pt x="68" y="15"/>
                  <a:pt x="68" y="16"/>
                </a:cubicBezTo>
                <a:cubicBezTo>
                  <a:pt x="68" y="16"/>
                  <a:pt x="68" y="16"/>
                  <a:pt x="68" y="17"/>
                </a:cubicBezTo>
                <a:cubicBezTo>
                  <a:pt x="68" y="16"/>
                  <a:pt x="68" y="15"/>
                  <a:pt x="68" y="14"/>
                </a:cubicBezTo>
                <a:cubicBezTo>
                  <a:pt x="68" y="13"/>
                  <a:pt x="67" y="12"/>
                  <a:pt x="67" y="11"/>
                </a:cubicBezTo>
                <a:cubicBezTo>
                  <a:pt x="67" y="11"/>
                  <a:pt x="65" y="12"/>
                  <a:pt x="63" y="11"/>
                </a:cubicBezTo>
                <a:cubicBezTo>
                  <a:pt x="63" y="11"/>
                  <a:pt x="62" y="11"/>
                  <a:pt x="62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7" y="10"/>
                </a:cubicBezTo>
                <a:cubicBezTo>
                  <a:pt x="66" y="9"/>
                  <a:pt x="66" y="8"/>
                  <a:pt x="66" y="8"/>
                </a:cubicBezTo>
                <a:cubicBezTo>
                  <a:pt x="65" y="7"/>
                  <a:pt x="65" y="7"/>
                  <a:pt x="65" y="7"/>
                </a:cubicBezTo>
                <a:cubicBezTo>
                  <a:pt x="64" y="7"/>
                  <a:pt x="62" y="6"/>
                  <a:pt x="62" y="5"/>
                </a:cubicBezTo>
                <a:cubicBezTo>
                  <a:pt x="61" y="4"/>
                  <a:pt x="61" y="3"/>
                  <a:pt x="61" y="2"/>
                </a:cubicBezTo>
                <a:cubicBezTo>
                  <a:pt x="61" y="1"/>
                  <a:pt x="61" y="0"/>
                  <a:pt x="61" y="0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1"/>
                  <a:pt x="65" y="2"/>
                  <a:pt x="65" y="3"/>
                </a:cubicBezTo>
                <a:cubicBezTo>
                  <a:pt x="66" y="4"/>
                  <a:pt x="66" y="5"/>
                  <a:pt x="66" y="6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8" y="11"/>
                  <a:pt x="69" y="14"/>
                </a:cubicBezTo>
                <a:cubicBezTo>
                  <a:pt x="70" y="17"/>
                  <a:pt x="70" y="20"/>
                  <a:pt x="70" y="20"/>
                </a:cubicBezTo>
                <a:cubicBezTo>
                  <a:pt x="70" y="20"/>
                  <a:pt x="70" y="21"/>
                  <a:pt x="70" y="22"/>
                </a:cubicBezTo>
                <a:cubicBezTo>
                  <a:pt x="70" y="24"/>
                  <a:pt x="70" y="25"/>
                  <a:pt x="70" y="27"/>
                </a:cubicBezTo>
                <a:cubicBezTo>
                  <a:pt x="70" y="28"/>
                  <a:pt x="70" y="30"/>
                  <a:pt x="69" y="31"/>
                </a:cubicBezTo>
                <a:cubicBezTo>
                  <a:pt x="69" y="32"/>
                  <a:pt x="69" y="33"/>
                  <a:pt x="69" y="33"/>
                </a:cubicBezTo>
                <a:cubicBezTo>
                  <a:pt x="69" y="33"/>
                  <a:pt x="69" y="34"/>
                  <a:pt x="68" y="35"/>
                </a:cubicBezTo>
                <a:cubicBezTo>
                  <a:pt x="68" y="36"/>
                  <a:pt x="67" y="38"/>
                  <a:pt x="66" y="39"/>
                </a:cubicBezTo>
                <a:cubicBezTo>
                  <a:pt x="65" y="41"/>
                  <a:pt x="65" y="42"/>
                  <a:pt x="64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5"/>
                  <a:pt x="62" y="46"/>
                  <a:pt x="62" y="46"/>
                </a:cubicBezTo>
                <a:cubicBezTo>
                  <a:pt x="61" y="47"/>
                  <a:pt x="60" y="49"/>
                  <a:pt x="59" y="50"/>
                </a:cubicBezTo>
                <a:cubicBezTo>
                  <a:pt x="57" y="51"/>
                  <a:pt x="56" y="52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3" y="55"/>
                  <a:pt x="52" y="55"/>
                </a:cubicBezTo>
                <a:cubicBezTo>
                  <a:pt x="51" y="56"/>
                  <a:pt x="51" y="56"/>
                  <a:pt x="51" y="56"/>
                </a:cubicBezTo>
                <a:close/>
                <a:moveTo>
                  <a:pt x="60" y="50"/>
                </a:moveTo>
                <a:cubicBezTo>
                  <a:pt x="62" y="50"/>
                  <a:pt x="65" y="51"/>
                  <a:pt x="65" y="51"/>
                </a:cubicBezTo>
                <a:cubicBezTo>
                  <a:pt x="65" y="51"/>
                  <a:pt x="64" y="52"/>
                  <a:pt x="63" y="52"/>
                </a:cubicBezTo>
                <a:cubicBezTo>
                  <a:pt x="62" y="53"/>
                  <a:pt x="61" y="53"/>
                  <a:pt x="60" y="53"/>
                </a:cubicBezTo>
                <a:cubicBezTo>
                  <a:pt x="58" y="53"/>
                  <a:pt x="56" y="52"/>
                  <a:pt x="56" y="52"/>
                </a:cubicBezTo>
                <a:cubicBezTo>
                  <a:pt x="56" y="52"/>
                  <a:pt x="57" y="51"/>
                  <a:pt x="57" y="51"/>
                </a:cubicBezTo>
                <a:cubicBezTo>
                  <a:pt x="58" y="51"/>
                  <a:pt x="59" y="50"/>
                  <a:pt x="60" y="50"/>
                </a:cubicBezTo>
                <a:close/>
                <a:moveTo>
                  <a:pt x="56" y="58"/>
                </a:moveTo>
                <a:cubicBezTo>
                  <a:pt x="55" y="56"/>
                  <a:pt x="55" y="56"/>
                  <a:pt x="55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5" y="58"/>
                  <a:pt x="55" y="58"/>
                  <a:pt x="54" y="58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2" y="55"/>
                  <a:pt x="52" y="55"/>
                </a:cubicBezTo>
                <a:cubicBezTo>
                  <a:pt x="52" y="55"/>
                  <a:pt x="53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5" y="55"/>
                  <a:pt x="55" y="55"/>
                </a:cubicBezTo>
                <a:cubicBezTo>
                  <a:pt x="57" y="55"/>
                  <a:pt x="60" y="57"/>
                  <a:pt x="60" y="57"/>
                </a:cubicBezTo>
                <a:cubicBezTo>
                  <a:pt x="60" y="57"/>
                  <a:pt x="58" y="57"/>
                  <a:pt x="56" y="58"/>
                </a:cubicBezTo>
                <a:close/>
                <a:moveTo>
                  <a:pt x="73" y="39"/>
                </a:moveTo>
                <a:cubicBezTo>
                  <a:pt x="73" y="39"/>
                  <a:pt x="72" y="40"/>
                  <a:pt x="71" y="40"/>
                </a:cubicBezTo>
                <a:cubicBezTo>
                  <a:pt x="70" y="41"/>
                  <a:pt x="69" y="42"/>
                  <a:pt x="68" y="42"/>
                </a:cubicBezTo>
                <a:cubicBezTo>
                  <a:pt x="66" y="43"/>
                  <a:pt x="65" y="42"/>
                  <a:pt x="65" y="42"/>
                </a:cubicBezTo>
                <a:cubicBezTo>
                  <a:pt x="65" y="42"/>
                  <a:pt x="66" y="40"/>
                  <a:pt x="68" y="39"/>
                </a:cubicBezTo>
                <a:cubicBezTo>
                  <a:pt x="70" y="39"/>
                  <a:pt x="73" y="39"/>
                  <a:pt x="73" y="39"/>
                </a:cubicBezTo>
                <a:close/>
                <a:moveTo>
                  <a:pt x="69" y="45"/>
                </a:moveTo>
                <a:cubicBezTo>
                  <a:pt x="69" y="45"/>
                  <a:pt x="68" y="47"/>
                  <a:pt x="66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8"/>
                  <a:pt x="65" y="48"/>
                  <a:pt x="64" y="48"/>
                </a:cubicBezTo>
                <a:cubicBezTo>
                  <a:pt x="62" y="49"/>
                  <a:pt x="61" y="47"/>
                  <a:pt x="61" y="47"/>
                </a:cubicBezTo>
                <a:cubicBezTo>
                  <a:pt x="61" y="47"/>
                  <a:pt x="62" y="46"/>
                  <a:pt x="64" y="45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6" y="45"/>
                  <a:pt x="69" y="45"/>
                  <a:pt x="69" y="45"/>
                </a:cubicBezTo>
                <a:close/>
                <a:moveTo>
                  <a:pt x="76" y="24"/>
                </a:moveTo>
                <a:cubicBezTo>
                  <a:pt x="76" y="24"/>
                  <a:pt x="76" y="25"/>
                  <a:pt x="75" y="26"/>
                </a:cubicBezTo>
                <a:cubicBezTo>
                  <a:pt x="75" y="27"/>
                  <a:pt x="74" y="28"/>
                  <a:pt x="73" y="29"/>
                </a:cubicBezTo>
                <a:cubicBezTo>
                  <a:pt x="71" y="30"/>
                  <a:pt x="70" y="30"/>
                  <a:pt x="70" y="30"/>
                </a:cubicBezTo>
                <a:cubicBezTo>
                  <a:pt x="70" y="30"/>
                  <a:pt x="70" y="28"/>
                  <a:pt x="71" y="26"/>
                </a:cubicBezTo>
                <a:cubicBezTo>
                  <a:pt x="73" y="25"/>
                  <a:pt x="76" y="24"/>
                  <a:pt x="76" y="24"/>
                </a:cubicBezTo>
                <a:close/>
                <a:moveTo>
                  <a:pt x="73" y="35"/>
                </a:moveTo>
                <a:cubicBezTo>
                  <a:pt x="71" y="34"/>
                  <a:pt x="71" y="34"/>
                  <a:pt x="71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2" y="36"/>
                  <a:pt x="71" y="36"/>
                </a:cubicBezTo>
                <a:cubicBezTo>
                  <a:pt x="69" y="37"/>
                  <a:pt x="68" y="36"/>
                  <a:pt x="68" y="36"/>
                </a:cubicBezTo>
                <a:cubicBezTo>
                  <a:pt x="68" y="36"/>
                  <a:pt x="68" y="35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2" y="32"/>
                  <a:pt x="75" y="32"/>
                  <a:pt x="75" y="32"/>
                </a:cubicBezTo>
                <a:cubicBezTo>
                  <a:pt x="75" y="32"/>
                  <a:pt x="74" y="33"/>
                  <a:pt x="73" y="35"/>
                </a:cubicBezTo>
                <a:close/>
                <a:moveTo>
                  <a:pt x="71" y="20"/>
                </a:move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3" y="22"/>
                </a:cubicBezTo>
                <a:cubicBezTo>
                  <a:pt x="73" y="23"/>
                  <a:pt x="72" y="23"/>
                  <a:pt x="71" y="23"/>
                </a:cubicBezTo>
                <a:cubicBezTo>
                  <a:pt x="71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1" y="21"/>
                  <a:pt x="71" y="20"/>
                </a:cubicBezTo>
                <a:close/>
                <a:moveTo>
                  <a:pt x="75" y="17"/>
                </a:moveTo>
                <a:cubicBezTo>
                  <a:pt x="75" y="18"/>
                  <a:pt x="75" y="19"/>
                  <a:pt x="7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18"/>
                  <a:pt x="75" y="16"/>
                  <a:pt x="75" y="16"/>
                </a:cubicBezTo>
                <a:cubicBezTo>
                  <a:pt x="75" y="16"/>
                  <a:pt x="75" y="17"/>
                  <a:pt x="75" y="17"/>
                </a:cubicBezTo>
                <a:close/>
                <a:moveTo>
                  <a:pt x="67" y="7"/>
                </a:moveTo>
                <a:cubicBezTo>
                  <a:pt x="67" y="7"/>
                  <a:pt x="67" y="7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8" y="5"/>
                  <a:pt x="70" y="2"/>
                  <a:pt x="70" y="2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7"/>
                  <a:pt x="70" y="7"/>
                  <a:pt x="70" y="8"/>
                </a:cubicBezTo>
                <a:cubicBezTo>
                  <a:pt x="69" y="10"/>
                  <a:pt x="68" y="10"/>
                  <a:pt x="68" y="10"/>
                </a:cubicBezTo>
                <a:cubicBezTo>
                  <a:pt x="68" y="10"/>
                  <a:pt x="67" y="9"/>
                  <a:pt x="67" y="7"/>
                </a:cubicBezTo>
                <a:close/>
                <a:moveTo>
                  <a:pt x="70" y="13"/>
                </a:moveTo>
                <a:cubicBezTo>
                  <a:pt x="71" y="11"/>
                  <a:pt x="73" y="9"/>
                  <a:pt x="73" y="9"/>
                </a:cubicBezTo>
                <a:cubicBezTo>
                  <a:pt x="73" y="9"/>
                  <a:pt x="73" y="13"/>
                  <a:pt x="72" y="15"/>
                </a:cubicBezTo>
                <a:cubicBezTo>
                  <a:pt x="71" y="16"/>
                  <a:pt x="70" y="17"/>
                  <a:pt x="70" y="17"/>
                </a:cubicBezTo>
                <a:cubicBezTo>
                  <a:pt x="70" y="17"/>
                  <a:pt x="69" y="16"/>
                  <a:pt x="69" y="16"/>
                </a:cubicBezTo>
                <a:cubicBezTo>
                  <a:pt x="69" y="15"/>
                  <a:pt x="69" y="14"/>
                  <a:pt x="70" y="13"/>
                </a:cubicBezTo>
                <a:close/>
                <a:moveTo>
                  <a:pt x="62" y="10"/>
                </a:moveTo>
                <a:cubicBezTo>
                  <a:pt x="60" y="9"/>
                  <a:pt x="59" y="9"/>
                  <a:pt x="59" y="9"/>
                </a:cubicBezTo>
                <a:cubicBezTo>
                  <a:pt x="59" y="9"/>
                  <a:pt x="62" y="8"/>
                  <a:pt x="64" y="8"/>
                </a:cubicBezTo>
                <a:cubicBezTo>
                  <a:pt x="64" y="8"/>
                  <a:pt x="65" y="8"/>
                  <a:pt x="65" y="9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60"/>
          <p:cNvSpPr>
            <a:spLocks noEditPoints="1"/>
          </p:cNvSpPr>
          <p:nvPr/>
        </p:nvSpPr>
        <p:spPr bwMode="auto">
          <a:xfrm>
            <a:off x="1136021" y="3617672"/>
            <a:ext cx="474889" cy="466838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52242" y="2343233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1.</a:t>
            </a:r>
            <a:endParaRPr kumimoji="0" lang="id-ID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52242" y="2648958"/>
            <a:ext cx="3965653" cy="3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首先进行二值化的操作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2242" y="342842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2.</a:t>
            </a:r>
            <a:endParaRPr kumimoji="0" lang="id-ID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242" y="3734145"/>
            <a:ext cx="3965653" cy="3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进行闭操作然数字基本形成一组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52242" y="4427158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3.</a:t>
            </a:r>
            <a:endParaRPr kumimoji="0" lang="id-ID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52242" y="4732883"/>
            <a:ext cx="3965653" cy="3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使用膨胀填补数字模块之间的空隙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CADAE58-99C6-445F-BC26-91E71691F1A7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>
            <a:extLst>
              <a:ext uri="{FF2B5EF4-FFF2-40B4-BE49-F238E27FC236}">
                <a16:creationId xmlns:a16="http://schemas.microsoft.com/office/drawing/2014/main" id="{A6F420E1-88AC-4AFF-85D2-343C0C88B2A7}"/>
              </a:ext>
            </a:extLst>
          </p:cNvPr>
          <p:cNvSpPr txBox="1"/>
          <p:nvPr/>
        </p:nvSpPr>
        <p:spPr>
          <a:xfrm>
            <a:off x="5218195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图像处理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3C8031-0CCD-475D-8694-441550FC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60" y="2123531"/>
            <a:ext cx="4925760" cy="34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8" grpId="0" animBg="1"/>
          <p:bldP spid="19" grpId="0" animBg="1"/>
          <p:bldP spid="20" grpId="0" animBg="1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8" grpId="0" animBg="1"/>
          <p:bldP spid="19" grpId="0" animBg="1"/>
          <p:bldP spid="20" grpId="0" animBg="1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8A237E3B-FFD8-42F7-95C5-6CFADF8724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90548"/>
            <a:ext cx="12192000" cy="2997854"/>
          </a:xfrm>
        </p:spPr>
      </p:pic>
      <p:sp>
        <p:nvSpPr>
          <p:cNvPr id="9" name="Rectangle 8"/>
          <p:cNvSpPr/>
          <p:nvPr/>
        </p:nvSpPr>
        <p:spPr>
          <a:xfrm>
            <a:off x="0" y="990548"/>
            <a:ext cx="12192000" cy="299785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8042" y="2257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）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0780" y="2646985"/>
            <a:ext cx="272909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查找到数字模块进行单个数字的提取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4338" y="2257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）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7078" y="2646985"/>
            <a:ext cx="272909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进行模板处理和数字的单个提取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87812" y="2257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）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10553" y="2646985"/>
            <a:ext cx="272909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银行卡单个数字和模板数字进行匹配，选择匹配度最高的模板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63"/>
          <p:cNvSpPr>
            <a:spLocks noEditPoints="1"/>
          </p:cNvSpPr>
          <p:nvPr/>
        </p:nvSpPr>
        <p:spPr bwMode="auto">
          <a:xfrm>
            <a:off x="2267787" y="1416719"/>
            <a:ext cx="675078" cy="704750"/>
          </a:xfrm>
          <a:custGeom>
            <a:avLst/>
            <a:gdLst>
              <a:gd name="T0" fmla="*/ 3 w 77"/>
              <a:gd name="T1" fmla="*/ 30 h 77"/>
              <a:gd name="T2" fmla="*/ 30 w 77"/>
              <a:gd name="T3" fmla="*/ 5 h 77"/>
              <a:gd name="T4" fmla="*/ 7 w 77"/>
              <a:gd name="T5" fmla="*/ 31 h 77"/>
              <a:gd name="T6" fmla="*/ 71 w 77"/>
              <a:gd name="T7" fmla="*/ 31 h 77"/>
              <a:gd name="T8" fmla="*/ 74 w 77"/>
              <a:gd name="T9" fmla="*/ 30 h 77"/>
              <a:gd name="T10" fmla="*/ 47 w 77"/>
              <a:gd name="T11" fmla="*/ 5 h 77"/>
              <a:gd name="T12" fmla="*/ 71 w 77"/>
              <a:gd name="T13" fmla="*/ 31 h 77"/>
              <a:gd name="T14" fmla="*/ 72 w 77"/>
              <a:gd name="T15" fmla="*/ 43 h 77"/>
              <a:gd name="T16" fmla="*/ 61 w 77"/>
              <a:gd name="T17" fmla="*/ 40 h 77"/>
              <a:gd name="T18" fmla="*/ 55 w 77"/>
              <a:gd name="T19" fmla="*/ 61 h 77"/>
              <a:gd name="T20" fmla="*/ 40 w 77"/>
              <a:gd name="T21" fmla="*/ 68 h 77"/>
              <a:gd name="T22" fmla="*/ 39 w 77"/>
              <a:gd name="T23" fmla="*/ 77 h 77"/>
              <a:gd name="T24" fmla="*/ 38 w 77"/>
              <a:gd name="T25" fmla="*/ 68 h 77"/>
              <a:gd name="T26" fmla="*/ 22 w 77"/>
              <a:gd name="T27" fmla="*/ 61 h 77"/>
              <a:gd name="T28" fmla="*/ 16 w 77"/>
              <a:gd name="T29" fmla="*/ 40 h 77"/>
              <a:gd name="T30" fmla="*/ 5 w 77"/>
              <a:gd name="T31" fmla="*/ 43 h 77"/>
              <a:gd name="T32" fmla="*/ 5 w 77"/>
              <a:gd name="T33" fmla="*/ 34 h 77"/>
              <a:gd name="T34" fmla="*/ 16 w 77"/>
              <a:gd name="T35" fmla="*/ 38 h 77"/>
              <a:gd name="T36" fmla="*/ 22 w 77"/>
              <a:gd name="T37" fmla="*/ 16 h 77"/>
              <a:gd name="T38" fmla="*/ 38 w 77"/>
              <a:gd name="T39" fmla="*/ 9 h 77"/>
              <a:gd name="T40" fmla="*/ 39 w 77"/>
              <a:gd name="T41" fmla="*/ 0 h 77"/>
              <a:gd name="T42" fmla="*/ 40 w 77"/>
              <a:gd name="T43" fmla="*/ 9 h 77"/>
              <a:gd name="T44" fmla="*/ 55 w 77"/>
              <a:gd name="T45" fmla="*/ 16 h 77"/>
              <a:gd name="T46" fmla="*/ 61 w 77"/>
              <a:gd name="T47" fmla="*/ 38 h 77"/>
              <a:gd name="T48" fmla="*/ 72 w 77"/>
              <a:gd name="T49" fmla="*/ 34 h 77"/>
              <a:gd name="T50" fmla="*/ 39 w 77"/>
              <a:gd name="T51" fmla="*/ 8 h 77"/>
              <a:gd name="T52" fmla="*/ 39 w 77"/>
              <a:gd name="T53" fmla="*/ 2 h 77"/>
              <a:gd name="T54" fmla="*/ 39 w 77"/>
              <a:gd name="T55" fmla="*/ 8 h 77"/>
              <a:gd name="T56" fmla="*/ 5 w 77"/>
              <a:gd name="T57" fmla="*/ 36 h 77"/>
              <a:gd name="T58" fmla="*/ 5 w 77"/>
              <a:gd name="T59" fmla="*/ 41 h 77"/>
              <a:gd name="T60" fmla="*/ 39 w 77"/>
              <a:gd name="T61" fmla="*/ 70 h 77"/>
              <a:gd name="T62" fmla="*/ 39 w 77"/>
              <a:gd name="T63" fmla="*/ 75 h 77"/>
              <a:gd name="T64" fmla="*/ 39 w 77"/>
              <a:gd name="T65" fmla="*/ 70 h 77"/>
              <a:gd name="T66" fmla="*/ 52 w 77"/>
              <a:gd name="T67" fmla="*/ 47 h 77"/>
              <a:gd name="T68" fmla="*/ 42 w 77"/>
              <a:gd name="T69" fmla="*/ 39 h 77"/>
              <a:gd name="T70" fmla="*/ 46 w 77"/>
              <a:gd name="T71" fmla="*/ 33 h 77"/>
              <a:gd name="T72" fmla="*/ 45 w 77"/>
              <a:gd name="T73" fmla="*/ 30 h 77"/>
              <a:gd name="T74" fmla="*/ 32 w 77"/>
              <a:gd name="T75" fmla="*/ 30 h 77"/>
              <a:gd name="T76" fmla="*/ 31 w 77"/>
              <a:gd name="T77" fmla="*/ 33 h 77"/>
              <a:gd name="T78" fmla="*/ 35 w 77"/>
              <a:gd name="T79" fmla="*/ 39 h 77"/>
              <a:gd name="T80" fmla="*/ 25 w 77"/>
              <a:gd name="T81" fmla="*/ 47 h 77"/>
              <a:gd name="T82" fmla="*/ 55 w 77"/>
              <a:gd name="T83" fmla="*/ 54 h 77"/>
              <a:gd name="T84" fmla="*/ 72 w 77"/>
              <a:gd name="T85" fmla="*/ 36 h 77"/>
              <a:gd name="T86" fmla="*/ 72 w 77"/>
              <a:gd name="T87" fmla="*/ 41 h 77"/>
              <a:gd name="T88" fmla="*/ 71 w 77"/>
              <a:gd name="T89" fmla="*/ 47 h 77"/>
              <a:gd name="T90" fmla="*/ 47 w 77"/>
              <a:gd name="T91" fmla="*/ 73 h 77"/>
              <a:gd name="T92" fmla="*/ 74 w 77"/>
              <a:gd name="T93" fmla="*/ 47 h 77"/>
              <a:gd name="T94" fmla="*/ 71 w 77"/>
              <a:gd name="T95" fmla="*/ 47 h 77"/>
              <a:gd name="T96" fmla="*/ 5 w 77"/>
              <a:gd name="T97" fmla="*/ 47 h 77"/>
              <a:gd name="T98" fmla="*/ 30 w 77"/>
              <a:gd name="T99" fmla="*/ 74 h 77"/>
              <a:gd name="T100" fmla="*/ 30 w 77"/>
              <a:gd name="T101" fmla="*/ 7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7">
                <a:moveTo>
                  <a:pt x="5" y="30"/>
                </a:moveTo>
                <a:cubicBezTo>
                  <a:pt x="4" y="30"/>
                  <a:pt x="4" y="30"/>
                  <a:pt x="3" y="30"/>
                </a:cubicBezTo>
                <a:cubicBezTo>
                  <a:pt x="7" y="17"/>
                  <a:pt x="17" y="7"/>
                  <a:pt x="30" y="4"/>
                </a:cubicBezTo>
                <a:cubicBezTo>
                  <a:pt x="30" y="4"/>
                  <a:pt x="30" y="4"/>
                  <a:pt x="30" y="5"/>
                </a:cubicBezTo>
                <a:cubicBezTo>
                  <a:pt x="30" y="5"/>
                  <a:pt x="30" y="6"/>
                  <a:pt x="30" y="7"/>
                </a:cubicBezTo>
                <a:cubicBezTo>
                  <a:pt x="19" y="10"/>
                  <a:pt x="9" y="19"/>
                  <a:pt x="7" y="31"/>
                </a:cubicBezTo>
                <a:cubicBezTo>
                  <a:pt x="6" y="30"/>
                  <a:pt x="5" y="30"/>
                  <a:pt x="5" y="30"/>
                </a:cubicBezTo>
                <a:close/>
                <a:moveTo>
                  <a:pt x="71" y="31"/>
                </a:moveTo>
                <a:cubicBezTo>
                  <a:pt x="71" y="30"/>
                  <a:pt x="72" y="30"/>
                  <a:pt x="72" y="30"/>
                </a:cubicBezTo>
                <a:cubicBezTo>
                  <a:pt x="73" y="30"/>
                  <a:pt x="73" y="30"/>
                  <a:pt x="74" y="30"/>
                </a:cubicBezTo>
                <a:cubicBezTo>
                  <a:pt x="70" y="17"/>
                  <a:pt x="60" y="7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7" y="5"/>
                  <a:pt x="47" y="6"/>
                  <a:pt x="47" y="7"/>
                </a:cubicBezTo>
                <a:cubicBezTo>
                  <a:pt x="58" y="10"/>
                  <a:pt x="68" y="19"/>
                  <a:pt x="71" y="31"/>
                </a:cubicBezTo>
                <a:close/>
                <a:moveTo>
                  <a:pt x="77" y="39"/>
                </a:moveTo>
                <a:cubicBezTo>
                  <a:pt x="77" y="41"/>
                  <a:pt x="75" y="43"/>
                  <a:pt x="72" y="43"/>
                </a:cubicBezTo>
                <a:cubicBezTo>
                  <a:pt x="70" y="43"/>
                  <a:pt x="68" y="42"/>
                  <a:pt x="68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55"/>
                  <a:pt x="61" y="55"/>
                  <a:pt x="61" y="55"/>
                </a:cubicBezTo>
                <a:cubicBezTo>
                  <a:pt x="61" y="58"/>
                  <a:pt x="58" y="61"/>
                  <a:pt x="55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8"/>
                  <a:pt x="40" y="68"/>
                  <a:pt x="40" y="68"/>
                </a:cubicBezTo>
                <a:cubicBezTo>
                  <a:pt x="42" y="68"/>
                  <a:pt x="43" y="70"/>
                  <a:pt x="43" y="73"/>
                </a:cubicBezTo>
                <a:cubicBezTo>
                  <a:pt x="43" y="75"/>
                  <a:pt x="41" y="77"/>
                  <a:pt x="39" y="77"/>
                </a:cubicBezTo>
                <a:cubicBezTo>
                  <a:pt x="36" y="77"/>
                  <a:pt x="34" y="75"/>
                  <a:pt x="34" y="73"/>
                </a:cubicBezTo>
                <a:cubicBezTo>
                  <a:pt x="34" y="70"/>
                  <a:pt x="35" y="68"/>
                  <a:pt x="38" y="68"/>
                </a:cubicBezTo>
                <a:cubicBezTo>
                  <a:pt x="38" y="61"/>
                  <a:pt x="38" y="61"/>
                  <a:pt x="38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19" y="61"/>
                  <a:pt x="16" y="58"/>
                  <a:pt x="16" y="55"/>
                </a:cubicBezTo>
                <a:cubicBezTo>
                  <a:pt x="16" y="40"/>
                  <a:pt x="16" y="40"/>
                  <a:pt x="16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2"/>
                  <a:pt x="7" y="43"/>
                  <a:pt x="5" y="43"/>
                </a:cubicBezTo>
                <a:cubicBezTo>
                  <a:pt x="2" y="43"/>
                  <a:pt x="0" y="41"/>
                  <a:pt x="0" y="39"/>
                </a:cubicBezTo>
                <a:cubicBezTo>
                  <a:pt x="0" y="36"/>
                  <a:pt x="2" y="34"/>
                  <a:pt x="5" y="34"/>
                </a:cubicBezTo>
                <a:cubicBezTo>
                  <a:pt x="7" y="34"/>
                  <a:pt x="9" y="36"/>
                  <a:pt x="9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9"/>
                  <a:pt x="19" y="16"/>
                  <a:pt x="2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9"/>
                  <a:pt x="38" y="9"/>
                  <a:pt x="38" y="9"/>
                </a:cubicBezTo>
                <a:cubicBezTo>
                  <a:pt x="35" y="9"/>
                  <a:pt x="34" y="7"/>
                  <a:pt x="34" y="5"/>
                </a:cubicBezTo>
                <a:cubicBezTo>
                  <a:pt x="34" y="2"/>
                  <a:pt x="36" y="0"/>
                  <a:pt x="39" y="0"/>
                </a:cubicBezTo>
                <a:cubicBezTo>
                  <a:pt x="41" y="0"/>
                  <a:pt x="43" y="2"/>
                  <a:pt x="43" y="5"/>
                </a:cubicBezTo>
                <a:cubicBezTo>
                  <a:pt x="43" y="7"/>
                  <a:pt x="42" y="9"/>
                  <a:pt x="40" y="9"/>
                </a:cubicBezTo>
                <a:cubicBezTo>
                  <a:pt x="40" y="16"/>
                  <a:pt x="40" y="16"/>
                  <a:pt x="40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8" y="16"/>
                  <a:pt x="61" y="19"/>
                  <a:pt x="61" y="22"/>
                </a:cubicBezTo>
                <a:cubicBezTo>
                  <a:pt x="61" y="38"/>
                  <a:pt x="61" y="38"/>
                  <a:pt x="61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6"/>
                  <a:pt x="70" y="34"/>
                  <a:pt x="72" y="34"/>
                </a:cubicBezTo>
                <a:cubicBezTo>
                  <a:pt x="75" y="34"/>
                  <a:pt x="77" y="36"/>
                  <a:pt x="77" y="39"/>
                </a:cubicBezTo>
                <a:close/>
                <a:moveTo>
                  <a:pt x="39" y="8"/>
                </a:moveTo>
                <a:cubicBezTo>
                  <a:pt x="40" y="8"/>
                  <a:pt x="41" y="6"/>
                  <a:pt x="41" y="5"/>
                </a:cubicBezTo>
                <a:cubicBezTo>
                  <a:pt x="41" y="3"/>
                  <a:pt x="40" y="2"/>
                  <a:pt x="39" y="2"/>
                </a:cubicBezTo>
                <a:cubicBezTo>
                  <a:pt x="37" y="2"/>
                  <a:pt x="36" y="3"/>
                  <a:pt x="36" y="5"/>
                </a:cubicBezTo>
                <a:cubicBezTo>
                  <a:pt x="36" y="6"/>
                  <a:pt x="37" y="8"/>
                  <a:pt x="39" y="8"/>
                </a:cubicBezTo>
                <a:close/>
                <a:moveTo>
                  <a:pt x="7" y="39"/>
                </a:moveTo>
                <a:cubicBezTo>
                  <a:pt x="7" y="37"/>
                  <a:pt x="6" y="36"/>
                  <a:pt x="5" y="36"/>
                </a:cubicBezTo>
                <a:cubicBezTo>
                  <a:pt x="3" y="36"/>
                  <a:pt x="2" y="37"/>
                  <a:pt x="2" y="39"/>
                </a:cubicBezTo>
                <a:cubicBezTo>
                  <a:pt x="2" y="40"/>
                  <a:pt x="3" y="41"/>
                  <a:pt x="5" y="41"/>
                </a:cubicBezTo>
                <a:cubicBezTo>
                  <a:pt x="6" y="41"/>
                  <a:pt x="7" y="40"/>
                  <a:pt x="7" y="39"/>
                </a:cubicBezTo>
                <a:close/>
                <a:moveTo>
                  <a:pt x="39" y="70"/>
                </a:moveTo>
                <a:cubicBezTo>
                  <a:pt x="37" y="70"/>
                  <a:pt x="36" y="71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1" y="73"/>
                </a:cubicBezTo>
                <a:cubicBezTo>
                  <a:pt x="41" y="71"/>
                  <a:pt x="40" y="70"/>
                  <a:pt x="39" y="70"/>
                </a:cubicBezTo>
                <a:close/>
                <a:moveTo>
                  <a:pt x="55" y="54"/>
                </a:moveTo>
                <a:cubicBezTo>
                  <a:pt x="55" y="54"/>
                  <a:pt x="54" y="49"/>
                  <a:pt x="52" y="47"/>
                </a:cubicBezTo>
                <a:cubicBezTo>
                  <a:pt x="51" y="45"/>
                  <a:pt x="44" y="44"/>
                  <a:pt x="43" y="43"/>
                </a:cubicBezTo>
                <a:cubicBezTo>
                  <a:pt x="42" y="42"/>
                  <a:pt x="42" y="40"/>
                  <a:pt x="42" y="39"/>
                </a:cubicBezTo>
                <a:cubicBezTo>
                  <a:pt x="43" y="38"/>
                  <a:pt x="44" y="37"/>
                  <a:pt x="44" y="35"/>
                </a:cubicBezTo>
                <a:cubicBezTo>
                  <a:pt x="45" y="35"/>
                  <a:pt x="45" y="34"/>
                  <a:pt x="46" y="33"/>
                </a:cubicBezTo>
                <a:cubicBezTo>
                  <a:pt x="46" y="32"/>
                  <a:pt x="45" y="32"/>
                  <a:pt x="45" y="31"/>
                </a:cubicBezTo>
                <a:cubicBezTo>
                  <a:pt x="45" y="31"/>
                  <a:pt x="45" y="31"/>
                  <a:pt x="45" y="30"/>
                </a:cubicBezTo>
                <a:cubicBezTo>
                  <a:pt x="45" y="26"/>
                  <a:pt x="42" y="23"/>
                  <a:pt x="39" y="23"/>
                </a:cubicBezTo>
                <a:cubicBezTo>
                  <a:pt x="35" y="23"/>
                  <a:pt x="32" y="26"/>
                  <a:pt x="32" y="30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1" y="32"/>
                  <a:pt x="31" y="33"/>
                </a:cubicBezTo>
                <a:cubicBezTo>
                  <a:pt x="32" y="34"/>
                  <a:pt x="32" y="35"/>
                  <a:pt x="33" y="35"/>
                </a:cubicBezTo>
                <a:cubicBezTo>
                  <a:pt x="33" y="37"/>
                  <a:pt x="34" y="38"/>
                  <a:pt x="35" y="39"/>
                </a:cubicBezTo>
                <a:cubicBezTo>
                  <a:pt x="35" y="40"/>
                  <a:pt x="35" y="42"/>
                  <a:pt x="34" y="43"/>
                </a:cubicBezTo>
                <a:cubicBezTo>
                  <a:pt x="34" y="44"/>
                  <a:pt x="26" y="45"/>
                  <a:pt x="25" y="47"/>
                </a:cubicBezTo>
                <a:cubicBezTo>
                  <a:pt x="24" y="49"/>
                  <a:pt x="22" y="54"/>
                  <a:pt x="22" y="54"/>
                </a:cubicBezTo>
                <a:lnTo>
                  <a:pt x="55" y="54"/>
                </a:lnTo>
                <a:close/>
                <a:moveTo>
                  <a:pt x="75" y="39"/>
                </a:moveTo>
                <a:cubicBezTo>
                  <a:pt x="75" y="37"/>
                  <a:pt x="74" y="36"/>
                  <a:pt x="72" y="36"/>
                </a:cubicBezTo>
                <a:cubicBezTo>
                  <a:pt x="71" y="36"/>
                  <a:pt x="70" y="37"/>
                  <a:pt x="70" y="39"/>
                </a:cubicBezTo>
                <a:cubicBezTo>
                  <a:pt x="70" y="40"/>
                  <a:pt x="71" y="41"/>
                  <a:pt x="72" y="41"/>
                </a:cubicBezTo>
                <a:cubicBezTo>
                  <a:pt x="74" y="41"/>
                  <a:pt x="75" y="40"/>
                  <a:pt x="75" y="39"/>
                </a:cubicBezTo>
                <a:close/>
                <a:moveTo>
                  <a:pt x="71" y="47"/>
                </a:moveTo>
                <a:cubicBezTo>
                  <a:pt x="68" y="58"/>
                  <a:pt x="58" y="68"/>
                  <a:pt x="47" y="71"/>
                </a:cubicBezTo>
                <a:cubicBezTo>
                  <a:pt x="47" y="71"/>
                  <a:pt x="47" y="72"/>
                  <a:pt x="47" y="73"/>
                </a:cubicBezTo>
                <a:cubicBezTo>
                  <a:pt x="47" y="73"/>
                  <a:pt x="47" y="73"/>
                  <a:pt x="47" y="74"/>
                </a:cubicBezTo>
                <a:cubicBezTo>
                  <a:pt x="60" y="71"/>
                  <a:pt x="70" y="60"/>
                  <a:pt x="74" y="47"/>
                </a:cubicBezTo>
                <a:cubicBezTo>
                  <a:pt x="73" y="47"/>
                  <a:pt x="73" y="47"/>
                  <a:pt x="72" y="47"/>
                </a:cubicBezTo>
                <a:cubicBezTo>
                  <a:pt x="72" y="47"/>
                  <a:pt x="71" y="47"/>
                  <a:pt x="71" y="47"/>
                </a:cubicBezTo>
                <a:close/>
                <a:moveTo>
                  <a:pt x="7" y="47"/>
                </a:moveTo>
                <a:cubicBezTo>
                  <a:pt x="6" y="47"/>
                  <a:pt x="5" y="47"/>
                  <a:pt x="5" y="47"/>
                </a:cubicBezTo>
                <a:cubicBezTo>
                  <a:pt x="4" y="47"/>
                  <a:pt x="4" y="47"/>
                  <a:pt x="3" y="47"/>
                </a:cubicBezTo>
                <a:cubicBezTo>
                  <a:pt x="7" y="60"/>
                  <a:pt x="17" y="71"/>
                  <a:pt x="30" y="74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2"/>
                  <a:pt x="30" y="71"/>
                  <a:pt x="30" y="71"/>
                </a:cubicBezTo>
                <a:cubicBezTo>
                  <a:pt x="19" y="68"/>
                  <a:pt x="9" y="58"/>
                  <a:pt x="7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238"/>
          <p:cNvSpPr>
            <a:spLocks noEditPoints="1"/>
          </p:cNvSpPr>
          <p:nvPr/>
        </p:nvSpPr>
        <p:spPr bwMode="auto">
          <a:xfrm>
            <a:off x="9263525" y="1540977"/>
            <a:ext cx="623148" cy="45623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189"/>
          <p:cNvSpPr>
            <a:spLocks noEditPoints="1"/>
          </p:cNvSpPr>
          <p:nvPr/>
        </p:nvSpPr>
        <p:spPr bwMode="auto">
          <a:xfrm>
            <a:off x="5800777" y="1503886"/>
            <a:ext cx="641695" cy="530417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376726" y="26734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93024" y="26734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346499" y="26734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6ACC2B4-E791-406C-82D4-A850D19D33FC}"/>
              </a:ext>
            </a:extLst>
          </p:cNvPr>
          <p:cNvCxnSpPr>
            <a:cxnSpLocks/>
          </p:cNvCxnSpPr>
          <p:nvPr/>
        </p:nvCxnSpPr>
        <p:spPr>
          <a:xfrm>
            <a:off x="6096000" y="859392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">
            <a:extLst>
              <a:ext uri="{FF2B5EF4-FFF2-40B4-BE49-F238E27FC236}">
                <a16:creationId xmlns:a16="http://schemas.microsoft.com/office/drawing/2014/main" id="{5560E7CF-ADD6-42DF-8BA8-1DC5D05FD4B7}"/>
              </a:ext>
            </a:extLst>
          </p:cNvPr>
          <p:cNvSpPr txBox="1"/>
          <p:nvPr/>
        </p:nvSpPr>
        <p:spPr>
          <a:xfrm>
            <a:off x="5564667" y="431090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模板匹配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D651F-4823-4169-8FD9-67D6A2B9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73" y="4288568"/>
            <a:ext cx="1821338" cy="23166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A66B3-E5EA-4E6C-8972-A50B175E9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546" y="4127167"/>
            <a:ext cx="3762957" cy="26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X清新点线通用模板"/>
</p:tagLst>
</file>

<file path=ppt/theme/theme1.xml><?xml version="1.0" encoding="utf-8"?>
<a:theme xmlns:a="http://schemas.openxmlformats.org/drawingml/2006/main" name="第一PPT，www.1ppt.com">
  <a:themeElements>
    <a:clrScheme name="Abstrac Blue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0D7AB5"/>
      </a:accent1>
      <a:accent2>
        <a:srgbClr val="1E8ACA"/>
      </a:accent2>
      <a:accent3>
        <a:srgbClr val="209BD3"/>
      </a:accent3>
      <a:accent4>
        <a:srgbClr val="2EA2DB"/>
      </a:accent4>
      <a:accent5>
        <a:srgbClr val="3FB5E8"/>
      </a:accent5>
      <a:accent6>
        <a:srgbClr val="39C2F2"/>
      </a:accent6>
      <a:hlink>
        <a:srgbClr val="0563C1"/>
      </a:hlink>
      <a:folHlink>
        <a:srgbClr val="954F72"/>
      </a:folHlink>
    </a:clrScheme>
    <a:fontScheme name="cysec3g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294</Words>
  <Application>Microsoft Office PowerPoint</Application>
  <PresentationFormat>宽屏</PresentationFormat>
  <Paragraphs>88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简洁点线星球</dc:title>
  <dc:creator>第一PPT</dc:creator>
  <cp:keywords>www.1ppt.com</cp:keywords>
  <dc:description>www.1ppt.com</dc:description>
  <cp:lastModifiedBy>lin wenxin</cp:lastModifiedBy>
  <cp:revision>84</cp:revision>
  <dcterms:created xsi:type="dcterms:W3CDTF">2017-05-02T06:39:58Z</dcterms:created>
  <dcterms:modified xsi:type="dcterms:W3CDTF">2021-10-27T14:22:49Z</dcterms:modified>
</cp:coreProperties>
</file>