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12" d="100"/>
          <a:sy n="112" d="100"/>
        </p:scale>
        <p:origin x="-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C30C-6C6D-4AE3-1EDE-17FA8F481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26657-DDC6-29F9-B053-F73CE7F05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B26A6-BAE2-C969-25CE-08FAD2EF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AA94-5CF3-43EE-ACF5-14B1E3EA5E0E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DCD4-EBBC-CCE2-6FE7-F14DA7A7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9ADA1-4DD7-87B0-5E57-062ABEB6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5FAB-F5E0-4FED-96A3-0809F4F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10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1AF2-6D50-81F1-DCB0-9FB0D255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CA25E-33D4-F601-28D3-80F0205DF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FCA5-CFC3-D903-A56F-93926C86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AA94-5CF3-43EE-ACF5-14B1E3EA5E0E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32910-51B6-C7D6-88F7-6FC4336B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5F7A1-2B67-6463-7034-527C2050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5FAB-F5E0-4FED-96A3-0809F4F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7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9E23E-58DB-8AF2-254B-6A12C6415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83C47-573B-1516-F533-2763CE007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07852-34C4-CE99-CA6E-B7CEF0B5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AA94-5CF3-43EE-ACF5-14B1E3EA5E0E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13C49-5CF3-335A-2851-A79539D0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33158-FCF0-4770-E1FE-9CD63F2F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5FAB-F5E0-4FED-96A3-0809F4F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68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B514-A06E-2766-54C3-717059F3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65E8-13D5-C206-8E7E-32E3A66D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EC8E9-F8A8-D787-6EBE-6FDAA134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AA94-5CF3-43EE-ACF5-14B1E3EA5E0E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D8F5B-9950-104B-5BFC-D5904B67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B528-D87E-9C08-F346-77148D80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5FAB-F5E0-4FED-96A3-0809F4F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9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A149-A266-EDD4-7ED2-0C6E4B42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C1005-0703-CBB2-CE2C-DE76B8A26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28ED-4D9B-E78A-2812-E0A691F1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AA94-5CF3-43EE-ACF5-14B1E3EA5E0E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4B89A-A046-B865-8DBC-46A65EC7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35ED6-13B4-460A-416A-253DA939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5FAB-F5E0-4FED-96A3-0809F4F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2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515C-597E-E1D7-5009-13CD82CE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CD2A3-9D57-9977-0ABF-737CFB06F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1B51-5E5E-F4A3-E89A-E6A32CBFD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93D43-003A-33C8-BA5B-2B8C60AB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AA94-5CF3-43EE-ACF5-14B1E3EA5E0E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D307C-95D0-A431-7F77-0D2165CD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5FC46-B79E-FD23-E04D-665B50BA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5FAB-F5E0-4FED-96A3-0809F4F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8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70C5-D080-4AAD-3AF3-C979833C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4D107-30B4-01EC-9328-84128E3A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16E24-A943-C69E-B10B-7EF2230AB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38FBD-EC5C-3430-15B0-AFE090886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86B73-4AE6-F331-8C05-4EBD0AB92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401D1-B1B0-5469-BF11-7C30CFA6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AA94-5CF3-43EE-ACF5-14B1E3EA5E0E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97588-8A6E-BDF2-40D9-D4FCC362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59B1B-C64C-28C9-195B-7CE0EFA0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5FAB-F5E0-4FED-96A3-0809F4F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0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F344-F468-BB9B-77C0-80112EF9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95CB2-A6A5-6E58-49BA-39B877B9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AA94-5CF3-43EE-ACF5-14B1E3EA5E0E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78B7C-CD54-BB41-ADD5-4DCE05FF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EFAF8-9F3D-6070-BC30-6054E685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5FAB-F5E0-4FED-96A3-0809F4F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70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55086-4956-CD57-6EEF-2A78A2D0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AA94-5CF3-43EE-ACF5-14B1E3EA5E0E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F2358-066A-B650-EC33-B0F7AD9B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720D4-1512-24AD-EBFB-D5BB1E15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5FAB-F5E0-4FED-96A3-0809F4F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68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7CAF-4DDF-C3EA-EEE8-4A57C9E2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E337-77E8-41F4-EB93-FF9E5690B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08702-0A47-FFC5-1AAE-69EB1A99D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4E37C-CB3B-AE41-0755-32D45D41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AA94-5CF3-43EE-ACF5-14B1E3EA5E0E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F180D-1973-A2D1-BBC2-127829DE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0ED3A-3DE1-6136-2A74-C6654C8B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5FAB-F5E0-4FED-96A3-0809F4F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91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DAC8-89A0-BAD6-E510-8852E29E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E588DA-6940-5BB9-0E66-DF7BD6682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C37BB-1307-5A04-2630-F78AEC86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9B818-8111-C864-5132-E7AA70D3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AA94-5CF3-43EE-ACF5-14B1E3EA5E0E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73FB6-F4FE-C85D-875C-971EA4F9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D1FE3-9391-EA77-36C1-4948E50B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5FAB-F5E0-4FED-96A3-0809F4F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95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E2C7E-B4BE-964D-24E9-909149C1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F0197-F2F1-3E3E-6258-A25E7D6C5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5E297-008F-C936-CCA3-8E2AF134E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CAA94-5CF3-43EE-ACF5-14B1E3EA5E0E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F617E-D2CF-BF9D-E0CB-AE0B05D61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9C7C2-7E45-2D67-A594-31037AB2C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85FAB-F5E0-4FED-96A3-0809F4F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88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corgiredirector?site=https%3A%2F%2Farxiv.org%2Fabs%2F2010.11929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366F33-80B3-0361-AFDC-89C060352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54" y="699781"/>
            <a:ext cx="1188329" cy="1485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114F9A-4121-EC85-4AEF-07DDE60B5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06" y="2284805"/>
            <a:ext cx="1549194" cy="1144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7F32DF-01E2-22A1-56DB-4C8C612D9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49" y="3657886"/>
            <a:ext cx="1387934" cy="140729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402A0B-CA91-0B5A-8818-EDFF3ACC225F}"/>
              </a:ext>
            </a:extLst>
          </p:cNvPr>
          <p:cNvCxnSpPr/>
          <p:nvPr/>
        </p:nvCxnSpPr>
        <p:spPr>
          <a:xfrm>
            <a:off x="3331478" y="1442487"/>
            <a:ext cx="1090325" cy="65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DCF332-8369-524A-44B7-CD0C299FF8AB}"/>
              </a:ext>
            </a:extLst>
          </p:cNvPr>
          <p:cNvCxnSpPr/>
          <p:nvPr/>
        </p:nvCxnSpPr>
        <p:spPr>
          <a:xfrm>
            <a:off x="3331478" y="2652712"/>
            <a:ext cx="97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34CA8D-B8A1-69A3-7FED-4AE132F9CB1D}"/>
              </a:ext>
            </a:extLst>
          </p:cNvPr>
          <p:cNvCxnSpPr/>
          <p:nvPr/>
        </p:nvCxnSpPr>
        <p:spPr>
          <a:xfrm flipV="1">
            <a:off x="3331478" y="3023197"/>
            <a:ext cx="977900" cy="114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8D4316E-4769-E151-4864-A93F0ACCF8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819" y="1498292"/>
            <a:ext cx="2395538" cy="2381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49CED0-4A83-7C11-BE6D-0123A93F5B04}"/>
              </a:ext>
            </a:extLst>
          </p:cNvPr>
          <p:cNvSpPr txBox="1"/>
          <p:nvPr/>
        </p:nvSpPr>
        <p:spPr>
          <a:xfrm>
            <a:off x="3331478" y="2212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altLang="zh-CN" b="1" i="0" dirty="0">
                <a:solidFill>
                  <a:srgbClr val="1F2937"/>
                </a:solidFill>
                <a:effectLst/>
                <a:latin typeface="Source Sans Pro" panose="020F0502020204030204" pitchFamily="34" charset="0"/>
              </a:rPr>
              <a:t>FoodVision </a:t>
            </a:r>
            <a:r>
              <a:rPr lang="en-US" altLang="zh-CN" b="1" dirty="0">
                <a:solidFill>
                  <a:srgbClr val="1F2937"/>
                </a:solidFill>
                <a:latin typeface="Source Sans Pro" panose="020F0502020204030204" pitchFamily="34" charset="0"/>
              </a:rPr>
              <a:t>APP</a:t>
            </a:r>
            <a:endParaRPr lang="pl-PL" altLang="zh-CN" b="1" i="0" dirty="0">
              <a:solidFill>
                <a:srgbClr val="1F2937"/>
              </a:solidFill>
              <a:effectLst/>
              <a:latin typeface="Source Sans Pro" panose="020F050202020403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80DD2F-F580-922A-7FD9-D8AE756C95A6}"/>
              </a:ext>
            </a:extLst>
          </p:cNvPr>
          <p:cNvCxnSpPr/>
          <p:nvPr/>
        </p:nvCxnSpPr>
        <p:spPr>
          <a:xfrm>
            <a:off x="7019357" y="2635934"/>
            <a:ext cx="1124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6FF3348-163E-8867-435B-B39258B9C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82" y="1876425"/>
            <a:ext cx="27336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6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2E776E-DBC9-796C-DD43-D9E24F3B1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972"/>
            <a:ext cx="12192000" cy="6209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FB715-D718-39F5-0BCF-6345E2727C3E}"/>
              </a:ext>
            </a:extLst>
          </p:cNvPr>
          <p:cNvSpPr txBox="1"/>
          <p:nvPr/>
        </p:nvSpPr>
        <p:spPr>
          <a:xfrm>
            <a:off x="3909733" y="124617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zh-CN" b="0" i="0" dirty="0">
                <a:effectLst/>
                <a:latin typeface="Roboto" panose="020F0502020204030204" pitchFamily="2" charset="0"/>
                <a:hlinkClick r:id="rId3"/>
              </a:rPr>
              <a:t>https://arxiv.org/abs/2010.11929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3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C2BAB1-B8F8-FE62-AB2E-C2DBDBB0C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8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Roboto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l</dc:creator>
  <cp:lastModifiedBy>xiao l</cp:lastModifiedBy>
  <cp:revision>3</cp:revision>
  <dcterms:created xsi:type="dcterms:W3CDTF">2024-02-26T17:23:32Z</dcterms:created>
  <dcterms:modified xsi:type="dcterms:W3CDTF">2024-02-26T18:47:13Z</dcterms:modified>
</cp:coreProperties>
</file>