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59" r:id="rId4"/>
    <p:sldId id="435" r:id="rId6"/>
    <p:sldId id="436" r:id="rId7"/>
    <p:sldId id="437" r:id="rId8"/>
    <p:sldId id="438" r:id="rId9"/>
    <p:sldId id="439" r:id="rId10"/>
    <p:sldId id="440" r:id="rId11"/>
    <p:sldId id="463" r:id="rId12"/>
    <p:sldId id="461" r:id="rId13"/>
    <p:sldId id="462" r:id="rId14"/>
    <p:sldId id="443" r:id="rId15"/>
    <p:sldId id="472" r:id="rId16"/>
    <p:sldId id="458" r:id="rId17"/>
    <p:sldId id="465" r:id="rId18"/>
    <p:sldId id="444" r:id="rId19"/>
    <p:sldId id="257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icBook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66D9E8"/>
    <a:srgbClr val="FFC000"/>
    <a:srgbClr val="8EB4E3"/>
    <a:srgbClr val="F5F5F5"/>
    <a:srgbClr val="0091FE"/>
    <a:srgbClr val="007DDA"/>
    <a:srgbClr val="005DA2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94" autoAdjust="0"/>
    <p:restoredTop sz="94712" autoAdjust="0"/>
  </p:normalViewPr>
  <p:slideViewPr>
    <p:cSldViewPr>
      <p:cViewPr varScale="1">
        <p:scale>
          <a:sx n="93" d="100"/>
          <a:sy n="93" d="100"/>
        </p:scale>
        <p:origin x="72" y="459"/>
      </p:cViewPr>
      <p:guideLst>
        <p:guide orient="horz" pos="17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6" Type="http://schemas.microsoft.com/office/2011/relationships/chartColorStyle" Target="colors1.xml"/><Relationship Id="rId5" Type="http://schemas.microsoft.com/office/2011/relationships/chartStyle" Target="style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even\Desktop\&#26376;&#24230;&#27719;&#25253;PPT&#25968;&#25454;&#22270;&#26631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even\Desktop\&#26376;&#25253;&#25968;&#25454;&#32479;&#35745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seven\Desktop\&#26376;&#25253;&#25968;&#25454;&#32479;&#3574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人员编制数量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gradFill>
          <a:gsLst>
            <a:gs pos="100000">
              <a:srgbClr val="80B4E3"/>
            </a:gs>
            <a:gs pos="80000">
              <a:srgbClr val="80B4E3"/>
            </a:gs>
            <a:gs pos="60000">
              <a:srgbClr val="FAFAFA"/>
            </a:gs>
          </a:gsLst>
          <a:lin ang="5400000" scaled="0"/>
        </a:gradFill>
        <a:ln w="101600">
          <a:solidFill>
            <a:schemeClr val="bg1"/>
          </a:solidFill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42174026652731"/>
          <c:y val="0.225799338478501"/>
          <c:w val="0.851110530441599"/>
          <c:h val="0.650716648291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[月度汇报PPT数据图标.xlsx]规划!$F$3</c:f>
              <c:strCache>
                <c:ptCount val="1"/>
                <c:pt idx="0">
                  <c:v>编制人数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blipFill rotWithShape="1"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rgbClr val="FAFAF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[月度汇报PPT数据图标.xlsx]规划!$A$4:$A$15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[月度汇报PPT数据图标.xlsx]规划!$F$4:$F$15</c:f>
              <c:numCache>
                <c:formatCode>General</c:formatCode>
                <c:ptCount val="12"/>
                <c:pt idx="0">
                  <c:v>101</c:v>
                </c:pt>
                <c:pt idx="1">
                  <c:v>101</c:v>
                </c:pt>
                <c:pt idx="2">
                  <c:v>112</c:v>
                </c:pt>
                <c:pt idx="3">
                  <c:v>123</c:v>
                </c:pt>
                <c:pt idx="4">
                  <c:v>124</c:v>
                </c:pt>
                <c:pt idx="5">
                  <c:v>133</c:v>
                </c:pt>
                <c:pt idx="6">
                  <c:v>138</c:v>
                </c:pt>
                <c:pt idx="7">
                  <c:v>139</c:v>
                </c:pt>
                <c:pt idx="8">
                  <c:v>139</c:v>
                </c:pt>
                <c:pt idx="9">
                  <c:v>140</c:v>
                </c:pt>
                <c:pt idx="10">
                  <c:v>140</c:v>
                </c:pt>
                <c:pt idx="11">
                  <c:v>141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24"/>
        <c:axId val="655117293"/>
        <c:axId val="114042095"/>
      </c:barChart>
      <c:catAx>
        <c:axId val="65511729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114042095"/>
        <c:crosses val="autoZero"/>
        <c:auto val="1"/>
        <c:lblAlgn val="ctr"/>
        <c:lblOffset val="100"/>
        <c:noMultiLvlLbl val="0"/>
      </c:catAx>
      <c:valAx>
        <c:axId val="11404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in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655117293"/>
        <c:crosses val="autoZero"/>
        <c:crossBetween val="between"/>
      </c:valAx>
      <c:spPr>
        <a:solidFill>
          <a:srgbClr val="FAFAFA"/>
        </a:solidFill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bg1">
          <a:lumMod val="85000"/>
        </a:schemeClr>
      </a:solidFill>
      <a:prstDash val="solid"/>
      <a:round/>
    </a:ln>
    <a:effectLst/>
  </c:spPr>
  <c:txPr>
    <a:bodyPr anchor="ctr"/>
    <a:lstStyle/>
    <a:p>
      <a:pPr>
        <a:defRPr lang="zh-CN" sz="10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人均产值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430326388888889"/>
          <c:y val="0.021166666666666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[月报数据统计.xlsx]规划!$A$25</c:f>
              <c:strCache>
                <c:ptCount val="1"/>
                <c:pt idx="0">
                  <c:v>实际人均产值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 w="12700" cmpd="sng">
                <a:noFill/>
                <a:prstDash val="solid"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[月报数据统计.xlsx]规划!$B$18:$M$18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[月报数据统计.xlsx]规划!$B$25:$M$25</c:f>
              <c:numCache>
                <c:formatCode>0.00_);[Red]\(0.00\)</c:formatCode>
                <c:ptCount val="12"/>
                <c:pt idx="0">
                  <c:v>22.2871287128713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5632441"/>
        <c:axId val="377635511"/>
      </c:barChart>
      <c:lineChart>
        <c:grouping val="stacked"/>
        <c:varyColors val="0"/>
        <c:ser>
          <c:idx val="0"/>
          <c:order val="0"/>
          <c:tx>
            <c:strRef>
              <c:f>[月报数据统计.xlsx]规划!$A$23</c:f>
              <c:strCache>
                <c:ptCount val="1"/>
                <c:pt idx="0">
                  <c:v>人均产值目标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[月报数据统计.xlsx]规划!$B$18:$M$18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[月报数据统计.xlsx]规划!$B$23:$M$23</c:f>
              <c:numCache>
                <c:formatCode>0.00_);[Red]\(0.00\)</c:formatCode>
                <c:ptCount val="12"/>
                <c:pt idx="0">
                  <c:v>22.2170636584158</c:v>
                </c:pt>
                <c:pt idx="1">
                  <c:v>19.3474727687186</c:v>
                </c:pt>
                <c:pt idx="2">
                  <c:v>21.3918685281641</c:v>
                </c:pt>
                <c:pt idx="3">
                  <c:v>22.0567853900442</c:v>
                </c:pt>
                <c:pt idx="4">
                  <c:v>23.697830127872</c:v>
                </c:pt>
                <c:pt idx="5">
                  <c:v>23.438331387071</c:v>
                </c:pt>
                <c:pt idx="6">
                  <c:v>28.1680534897317</c:v>
                </c:pt>
                <c:pt idx="7">
                  <c:v>24.4621732088492</c:v>
                </c:pt>
                <c:pt idx="8">
                  <c:v>26.0532168813023</c:v>
                </c:pt>
                <c:pt idx="9">
                  <c:v>32.2667719121299</c:v>
                </c:pt>
                <c:pt idx="10">
                  <c:v>36.3403209081324</c:v>
                </c:pt>
                <c:pt idx="11">
                  <c:v>41.9482982018311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895632441"/>
        <c:axId val="377635511"/>
      </c:lineChart>
      <c:catAx>
        <c:axId val="89563244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377635511"/>
        <c:crosses val="autoZero"/>
        <c:auto val="1"/>
        <c:lblAlgn val="ctr"/>
        <c:lblOffset val="100"/>
        <c:noMultiLvlLbl val="0"/>
      </c:catAx>
      <c:valAx>
        <c:axId val="377635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89563244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anchor="ctr" anchorCtr="0"/>
    <a:lstStyle/>
    <a:p>
      <a:pPr>
        <a:defRPr lang="zh-CN" sz="12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招聘计划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[月报数据统计.xlsx]招聘达成率!$A$34</c:f>
              <c:strCache>
                <c:ptCount val="1"/>
                <c:pt idx="0">
                  <c:v>实际达成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405143805309734"/>
                  <c:y val="0.084772727272727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[月报数据统计.xlsx]招聘达成率!$B$32:$M$32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[月报数据统计.xlsx]招聘达成率!$B$34:$M$34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326045"/>
        <c:axId val="544136693"/>
      </c:barChart>
      <c:lineChart>
        <c:grouping val="stacked"/>
        <c:varyColors val="0"/>
        <c:ser>
          <c:idx val="0"/>
          <c:order val="0"/>
          <c:tx>
            <c:strRef>
              <c:f>[月报数据统计.xlsx]招聘达成率!$A$33</c:f>
              <c:strCache>
                <c:ptCount val="1"/>
                <c:pt idx="0">
                  <c:v>招聘需求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[月报数据统计.xlsx]招聘达成率!$B$32:$M$32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[月报数据统计.xlsx]招聘达成率!$B$33:$M$33</c:f>
              <c:numCache>
                <c:formatCode>General</c:formatCode>
                <c:ptCount val="12"/>
                <c:pt idx="0">
                  <c:v>0</c:v>
                </c:pt>
                <c:pt idx="1">
                  <c:v>12</c:v>
                </c:pt>
                <c:pt idx="2">
                  <c:v>11</c:v>
                </c:pt>
                <c:pt idx="3">
                  <c:v>11</c:v>
                </c:pt>
                <c:pt idx="4">
                  <c:v>1</c:v>
                </c:pt>
                <c:pt idx="5">
                  <c:v>9</c:v>
                </c:pt>
                <c:pt idx="6">
                  <c:v>5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504326045"/>
        <c:axId val="544136693"/>
      </c:lineChart>
      <c:catAx>
        <c:axId val="5043260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4136693"/>
        <c:crosses val="autoZero"/>
        <c:auto val="1"/>
        <c:lblAlgn val="ctr"/>
        <c:lblOffset val="100"/>
        <c:noMultiLvlLbl val="0"/>
      </c:catAx>
      <c:valAx>
        <c:axId val="54413669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43260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29690-F26F-4FF8-ACBC-D5FA53E3E767}" type="doc">
      <dgm:prSet loTypeId="urn:microsoft.com/office/officeart/2005/8/layout/orgChart1#1" loCatId="hierarchy" qsTypeId="urn:microsoft.com/office/officeart/2005/8/quickstyle/simple5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4BCB5A3-4C69-434E-8EBA-1A1789A22C00}">
      <dgm:prSet phldrT="[文本]"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CEO</a:t>
          </a:r>
          <a:endParaRPr sz="1100" dirty="0"/>
        </a:p>
      </dgm:t>
    </dgm:pt>
    <dgm:pt modelId="{B0CA0A0E-9B64-4262-B37E-5658083E8859}" cxnId="{E13B2034-46EA-4123-8791-60D8CA408C48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5B87E5-C6A6-4CEC-A69A-084FA3B88F22}" cxnId="{E13B2034-46EA-4123-8791-60D8CA408C48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74D7D8-61B1-4B1B-8842-67754307BBD3}">
      <dgm:prSet phldrT="[文本]"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业务链</a:t>
          </a:r>
          <a:endParaRPr sz="6500"/>
        </a:p>
      </dgm:t>
    </dgm:pt>
    <dgm:pt modelId="{D17D7B7A-6D01-4680-BF46-CE767BAFD7FA}" cxnId="{4796F6C1-7D39-4674-9B39-9BE470D04845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845A00-FBA9-425A-8822-0344F3120F64}" cxnId="{4796F6C1-7D39-4674-9B39-9BE470D04845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3728A-6050-4E75-8707-18D164E49F9B}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运营部</a:t>
          </a:r>
          <a:endParaRPr sz="1200"/>
        </a:p>
      </dgm:t>
    </dgm:pt>
    <dgm:pt modelId="{BBA2229F-6083-47E3-A638-B7F029FBA0CD}" cxnId="{25EFBB8D-71E0-4C55-9687-9C2BEC3DC362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70C608-A118-420F-9277-D05E3F39ADAD}" cxnId="{25EFBB8D-71E0-4C55-9687-9C2BEC3DC362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71EFB3-A61D-4D79-AE42-4099B5B595DD}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市场部</a:t>
          </a:r>
          <a:endParaRPr sz="6500"/>
        </a:p>
      </dgm:t>
    </dgm:pt>
    <dgm:pt modelId="{5926906C-BD55-4480-924B-937FDB38189C}" cxnId="{EE7EFBF1-B381-482E-A2C1-031372B2E709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7EF320-554A-448D-88B8-B486D5289DBE}" cxnId="{EE7EFBF1-B381-482E-A2C1-031372B2E709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6D2C91-BEB9-4AC7-82D9-1CB5C760B936}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B2B</a:t>
          </a:r>
          <a:endParaRPr sz="6500" b="1"/>
        </a:p>
      </dgm:t>
    </dgm:pt>
    <dgm:pt modelId="{BA7EEA37-D40F-450A-AC8E-D6FAE651F094}" cxnId="{F941EF37-F65B-4451-AAFC-5299AB538909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01FFF-7652-44D0-A9AF-20E03E2252E9}" cxnId="{F941EF37-F65B-4451-AAFC-5299AB538909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646101-C7E8-4A87-988C-BE94E39D5DA6}">
      <dgm:prSet phldrT="[文本]"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产品开发中心</a:t>
          </a:r>
          <a:endParaRPr sz="1200" dirty="0"/>
        </a:p>
      </dgm:t>
    </dgm:pt>
    <dgm:pt modelId="{04A01CA8-B3FB-48E2-9708-3468ADCD7C12}" cxnId="{7331A9D3-B303-4009-934E-BBD675AA15AE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31D657-8958-4578-ABAF-2237693EE0C4}" cxnId="{7331A9D3-B303-4009-934E-BBD675AA15AE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89D84A-9973-43D1-AA54-1EB8F0F40D2F}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产品一部</a:t>
          </a:r>
          <a:endParaRPr sz="6500"/>
        </a:p>
      </dgm:t>
    </dgm:pt>
    <dgm:pt modelId="{A5695479-BAF8-4DC4-B12A-172652886FA7}" cxnId="{7070CFEF-FC4C-4728-8306-7C576F2E1000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57C71-C093-4E6A-AC32-4D5E76173B48}" cxnId="{7070CFEF-FC4C-4728-8306-7C576F2E1000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8118F-D35A-4BE0-9D05-80CEA1B4270E}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产品二部</a:t>
          </a:r>
          <a:endParaRPr sz="1200"/>
        </a:p>
      </dgm:t>
    </dgm:pt>
    <dgm:pt modelId="{867E70CD-7B87-43D0-A992-BF99F7C98468}" cxnId="{B1A62F46-473C-43E8-9B90-8B0F2953AC3E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1410C8-2792-4297-84D3-703E011AD206}" cxnId="{B1A62F46-473C-43E8-9B90-8B0F2953AC3E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05819D-2178-46C8-8DF0-AA937E231FD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100" b="1">
              <a:latin typeface="微软雅黑" panose="020B0503020204020204" pitchFamily="34" charset="-122"/>
              <a:ea typeface="微软雅黑" panose="020B0503020204020204" pitchFamily="34" charset="-122"/>
            </a:rPr>
            <a:t>技术部</a:t>
          </a:r>
        </a:p>
      </dgm:t>
    </dgm:pt>
    <dgm:pt modelId="{B9654DE3-9F55-4E97-9B99-F38E64FDBE22}" cxnId="{FCF645F1-127E-4822-B013-6CA0A972860D}" type="parTrans">
      <dgm:prSet/>
      <dgm:spPr/>
    </dgm:pt>
    <dgm:pt modelId="{05F7A21F-79BC-49D9-B13A-4D2B1D736779}" cxnId="{FCF645F1-127E-4822-B013-6CA0A972860D}" type="sibTrans">
      <dgm:prSet/>
      <dgm:spPr/>
    </dgm:pt>
    <dgm:pt modelId="{C917CE2D-045B-4795-A92C-2FB9CBC29A21}">
      <dgm:prSet phldrT="[文本]"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供应链</a:t>
          </a:r>
          <a:endParaRPr sz="6500"/>
        </a:p>
      </dgm:t>
    </dgm:pt>
    <dgm:pt modelId="{890D084C-B2CC-4022-8625-60EF67F5C94C}" cxnId="{34337881-B376-4D21-B7DD-F80F0BC414F3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21A584-6A82-4E67-9CA8-2CBAF62A936B}" cxnId="{34337881-B376-4D21-B7DD-F80F0BC414F3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E0924-C2A4-49E5-BE76-3E9FE31B8233}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计划部</a:t>
          </a:r>
          <a:endParaRPr sz="1200"/>
        </a:p>
      </dgm:t>
    </dgm:pt>
    <dgm:pt modelId="{8FEB14B0-5094-40E7-AE3C-58344DEB4593}" cxnId="{283A55DF-B57E-462E-8E7E-EB8FA2713B76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31C9E-0014-45E8-B6A8-2616ADB94141}" cxnId="{283A55DF-B57E-462E-8E7E-EB8FA2713B76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B1C243-0939-4C35-8C70-8F8B435D299D}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品质部</a:t>
          </a:r>
          <a:endParaRPr sz="6500"/>
        </a:p>
      </dgm:t>
    </dgm:pt>
    <dgm:pt modelId="{C3EEDC44-C745-438F-8619-E21E231B9863}" cxnId="{5BF6093E-000F-4D16-993F-6E6614CF2E1E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C6BB9D-9A39-4312-9C68-3CC02A2084DA}" cxnId="{5BF6093E-000F-4D16-993F-6E6614CF2E1E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A546AC-C102-40DA-880C-BE1B9216290C}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采购组</a:t>
          </a:r>
          <a:endParaRPr sz="6500"/>
        </a:p>
      </dgm:t>
    </dgm:pt>
    <dgm:pt modelId="{78AE5ED8-6C6F-430C-B9D1-9CFA5D619A0E}" cxnId="{C669688E-82DC-4AA9-A4CA-119408E2567D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13B854-394C-4763-A670-761759B9DE05}" cxnId="{C669688E-82DC-4AA9-A4CA-119408E2567D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D210E9-BFBE-4C47-83D6-8B05722E284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1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资源服务部</a:t>
          </a:r>
          <a:endParaRPr lang="en-US" altLang="zh-CN" sz="1100" b="1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7B4D33A5-0924-486D-A960-7C2B336D42BF}" cxnId="{112486A5-ACEA-4712-940B-A7DE568FD9D5}" type="parTrans">
      <dgm:prSet/>
      <dgm:spPr/>
    </dgm:pt>
    <dgm:pt modelId="{37CF15DE-2F0F-4CF1-B7FE-292BF9F085DF}" cxnId="{112486A5-ACEA-4712-940B-A7DE568FD9D5}" type="sibTrans">
      <dgm:prSet/>
      <dgm:spPr/>
    </dgm:pt>
    <dgm:pt modelId="{F6C40A64-ACF6-4C95-912F-1966D874E5C8}">
      <dgm:prSet phldrT="[文本]"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财务部</a:t>
          </a:r>
          <a:endParaRPr sz="1200"/>
        </a:p>
      </dgm:t>
    </dgm:pt>
    <dgm:pt modelId="{A2DEB807-7050-482F-8342-B455BF23E2F4}" cxnId="{F17B9862-AE6B-47FE-A4A5-67A67BC156D7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6852F2-4336-42DA-A3E8-8631954B125F}" cxnId="{F17B9862-AE6B-47FE-A4A5-67A67BC156D7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B0A775-9E42-42D6-BC16-5D182271E11D}">
      <dgm:prSet phldrT="[文本]"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人力行政部</a:t>
          </a:r>
          <a:endParaRPr sz="6500"/>
        </a:p>
      </dgm:t>
    </dgm:pt>
    <dgm:pt modelId="{4FB7A292-34BC-4366-BEFA-DBA00EB5BB07}" cxnId="{E16DC4DC-5302-4ED0-AC15-AE2149267D60}" type="par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5115EB-B84C-4C41-B2AB-177B7FADE978}" cxnId="{E16DC4DC-5302-4ED0-AC15-AE2149267D60}" type="sibTrans">
      <dgm:prSet/>
      <dgm:spPr/>
      <dgm:t>
        <a:bodyPr/>
        <a:lstStyle/>
        <a:p>
          <a:pPr algn="ctr"/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5E1675-B258-41D4-A280-5C31ECACF755}" type="pres">
      <dgm:prSet presAssocID="{3BB29690-F26F-4FF8-ACBC-D5FA53E3E7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332FEA-78BA-44E3-B2C1-4BDFD572117D}" type="pres">
      <dgm:prSet presAssocID="{54BCB5A3-4C69-434E-8EBA-1A1789A22C00}" presName="hierRoot1" presStyleCnt="0">
        <dgm:presLayoutVars>
          <dgm:hierBranch val="init"/>
        </dgm:presLayoutVars>
      </dgm:prSet>
      <dgm:spPr/>
    </dgm:pt>
    <dgm:pt modelId="{E55570A6-E38C-4B86-8700-0D89FA97BCDD}" type="pres">
      <dgm:prSet presAssocID="{54BCB5A3-4C69-434E-8EBA-1A1789A22C00}" presName="rootComposite1" presStyleCnt="0"/>
      <dgm:spPr/>
    </dgm:pt>
    <dgm:pt modelId="{D22290B9-99D2-4491-B5C6-4A5EB5526DDE}" type="pres">
      <dgm:prSet presAssocID="{54BCB5A3-4C69-434E-8EBA-1A1789A22C00}" presName="rootText1" presStyleLbl="node0" presStyleIdx="0" presStyleCnt="1">
        <dgm:presLayoutVars>
          <dgm:chPref val="3"/>
        </dgm:presLayoutVars>
      </dgm:prSet>
      <dgm:spPr/>
    </dgm:pt>
    <dgm:pt modelId="{9460601F-610B-4F62-8896-182D7EFB2430}" type="pres">
      <dgm:prSet presAssocID="{54BCB5A3-4C69-434E-8EBA-1A1789A22C00}" presName="rootConnector1" presStyleLbl="node1" presStyleIdx="0" presStyleCnt="0"/>
      <dgm:spPr/>
    </dgm:pt>
    <dgm:pt modelId="{FC22321A-DB9E-4A68-A801-0B2458742D9E}" type="pres">
      <dgm:prSet presAssocID="{54BCB5A3-4C69-434E-8EBA-1A1789A22C00}" presName="hierChild2" presStyleCnt="0"/>
      <dgm:spPr/>
    </dgm:pt>
    <dgm:pt modelId="{8A2BC20D-8A08-4534-B2CB-148576FFD9F4}" type="pres">
      <dgm:prSet presAssocID="{D17D7B7A-6D01-4680-BF46-CE767BAFD7FA}" presName="Name37" presStyleLbl="parChTrans1D2" presStyleIdx="0" presStyleCnt="5"/>
      <dgm:spPr/>
    </dgm:pt>
    <dgm:pt modelId="{FB101ECF-61DD-4AB4-B562-42D0AAEF062E}" type="pres">
      <dgm:prSet presAssocID="{8074D7D8-61B1-4B1B-8842-67754307BBD3}" presName="hierRoot2" presStyleCnt="0">
        <dgm:presLayoutVars>
          <dgm:hierBranch val="init"/>
        </dgm:presLayoutVars>
      </dgm:prSet>
      <dgm:spPr/>
    </dgm:pt>
    <dgm:pt modelId="{857D0A0F-3F0E-43CE-9FD1-873E2660427C}" type="pres">
      <dgm:prSet presAssocID="{8074D7D8-61B1-4B1B-8842-67754307BBD3}" presName="rootComposite" presStyleCnt="0"/>
      <dgm:spPr/>
    </dgm:pt>
    <dgm:pt modelId="{04CE6A71-5A64-4C3E-B06B-0A0440251926}" type="pres">
      <dgm:prSet presAssocID="{8074D7D8-61B1-4B1B-8842-67754307BBD3}" presName="rootText" presStyleLbl="node2" presStyleIdx="0" presStyleCnt="5" custLinFactNeighborX="-45402" custLinFactNeighborY="1106">
        <dgm:presLayoutVars>
          <dgm:chPref val="3"/>
        </dgm:presLayoutVars>
      </dgm:prSet>
      <dgm:spPr/>
    </dgm:pt>
    <dgm:pt modelId="{66832B8C-B291-4C79-9791-EA1CEE70E8FF}" type="pres">
      <dgm:prSet presAssocID="{8074D7D8-61B1-4B1B-8842-67754307BBD3}" presName="rootConnector" presStyleLbl="node2" presStyleIdx="0" presStyleCnt="5"/>
      <dgm:spPr/>
    </dgm:pt>
    <dgm:pt modelId="{54B8688F-C66A-4756-99E7-F647883516C5}" type="pres">
      <dgm:prSet presAssocID="{8074D7D8-61B1-4B1B-8842-67754307BBD3}" presName="hierChild4" presStyleCnt="0"/>
      <dgm:spPr/>
    </dgm:pt>
    <dgm:pt modelId="{008CE245-E18A-408B-AD83-84894DD85EE0}" type="pres">
      <dgm:prSet presAssocID="{BBA2229F-6083-47E3-A638-B7F029FBA0CD}" presName="Name37" presStyleLbl="parChTrans1D3" presStyleIdx="0" presStyleCnt="10"/>
      <dgm:spPr/>
    </dgm:pt>
    <dgm:pt modelId="{06A3882F-2BDB-4ACF-90C6-95C11D0D256C}" type="pres">
      <dgm:prSet presAssocID="{94C3728A-6050-4E75-8707-18D164E49F9B}" presName="hierRoot2" presStyleCnt="0">
        <dgm:presLayoutVars>
          <dgm:hierBranch val="init"/>
        </dgm:presLayoutVars>
      </dgm:prSet>
      <dgm:spPr/>
    </dgm:pt>
    <dgm:pt modelId="{B8C0AA61-F482-41BF-8553-837DF4EE8C5B}" type="pres">
      <dgm:prSet presAssocID="{94C3728A-6050-4E75-8707-18D164E49F9B}" presName="rootComposite" presStyleCnt="0"/>
      <dgm:spPr/>
    </dgm:pt>
    <dgm:pt modelId="{0B8F15F4-6327-4366-BE36-7504B961A3F7}" type="pres">
      <dgm:prSet presAssocID="{94C3728A-6050-4E75-8707-18D164E49F9B}" presName="rootText" presStyleLbl="node3" presStyleIdx="0" presStyleCnt="10" custLinFactNeighborX="-46008">
        <dgm:presLayoutVars>
          <dgm:chPref val="3"/>
        </dgm:presLayoutVars>
      </dgm:prSet>
      <dgm:spPr/>
    </dgm:pt>
    <dgm:pt modelId="{15F27DBD-6975-41CC-8E79-3BF64617EA08}" type="pres">
      <dgm:prSet presAssocID="{94C3728A-6050-4E75-8707-18D164E49F9B}" presName="rootConnector" presStyleLbl="node3" presStyleIdx="0" presStyleCnt="10"/>
      <dgm:spPr/>
    </dgm:pt>
    <dgm:pt modelId="{D0F2AE4D-530A-4E86-AD26-44874DEF62A1}" type="pres">
      <dgm:prSet presAssocID="{94C3728A-6050-4E75-8707-18D164E49F9B}" presName="hierChild4" presStyleCnt="0"/>
      <dgm:spPr/>
    </dgm:pt>
    <dgm:pt modelId="{70D13CF0-F36C-4C1B-BF9C-B374B73D810E}" type="pres">
      <dgm:prSet presAssocID="{94C3728A-6050-4E75-8707-18D164E49F9B}" presName="hierChild5" presStyleCnt="0"/>
      <dgm:spPr/>
    </dgm:pt>
    <dgm:pt modelId="{35CEA4E4-EC98-476F-AA7B-C81E5A623FDE}" type="pres">
      <dgm:prSet presAssocID="{5926906C-BD55-4480-924B-937FDB38189C}" presName="Name37" presStyleLbl="parChTrans1D3" presStyleIdx="1" presStyleCnt="10"/>
      <dgm:spPr/>
    </dgm:pt>
    <dgm:pt modelId="{23E08C25-BD9A-44C6-AA89-8F482C6FFAAA}" type="pres">
      <dgm:prSet presAssocID="{1371EFB3-A61D-4D79-AE42-4099B5B595DD}" presName="hierRoot2" presStyleCnt="0">
        <dgm:presLayoutVars>
          <dgm:hierBranch val="init"/>
        </dgm:presLayoutVars>
      </dgm:prSet>
      <dgm:spPr/>
    </dgm:pt>
    <dgm:pt modelId="{F260D4AF-B383-4D50-BBC6-3274B70C6151}" type="pres">
      <dgm:prSet presAssocID="{1371EFB3-A61D-4D79-AE42-4099B5B595DD}" presName="rootComposite" presStyleCnt="0"/>
      <dgm:spPr/>
    </dgm:pt>
    <dgm:pt modelId="{93EB8D49-0B7C-4E69-BDF2-82BA95CB5793}" type="pres">
      <dgm:prSet presAssocID="{1371EFB3-A61D-4D79-AE42-4099B5B595DD}" presName="rootText" presStyleLbl="node3" presStyleIdx="1" presStyleCnt="10" custLinFactNeighborX="-46008">
        <dgm:presLayoutVars>
          <dgm:chPref val="3"/>
        </dgm:presLayoutVars>
      </dgm:prSet>
      <dgm:spPr/>
    </dgm:pt>
    <dgm:pt modelId="{6D132E41-90AF-445D-9212-79DD5F5FBA7A}" type="pres">
      <dgm:prSet presAssocID="{1371EFB3-A61D-4D79-AE42-4099B5B595DD}" presName="rootConnector" presStyleLbl="node3" presStyleIdx="1" presStyleCnt="10"/>
      <dgm:spPr/>
    </dgm:pt>
    <dgm:pt modelId="{F83C8E9D-1784-4B4C-855D-971740B521AE}" type="pres">
      <dgm:prSet presAssocID="{1371EFB3-A61D-4D79-AE42-4099B5B595DD}" presName="hierChild4" presStyleCnt="0"/>
      <dgm:spPr/>
    </dgm:pt>
    <dgm:pt modelId="{4AB46B88-1E04-457B-BA14-DA8915B7EDBB}" type="pres">
      <dgm:prSet presAssocID="{1371EFB3-A61D-4D79-AE42-4099B5B595DD}" presName="hierChild5" presStyleCnt="0"/>
      <dgm:spPr/>
    </dgm:pt>
    <dgm:pt modelId="{830D9FB8-F02B-4119-8867-72406E2F75DC}" type="pres">
      <dgm:prSet presAssocID="{BA7EEA37-D40F-450A-AC8E-D6FAE651F094}" presName="Name37" presStyleLbl="parChTrans1D3" presStyleIdx="2" presStyleCnt="10"/>
      <dgm:spPr/>
    </dgm:pt>
    <dgm:pt modelId="{A52F8C22-E27D-4E2E-AF7C-961A56FFCD08}" type="pres">
      <dgm:prSet presAssocID="{8C6D2C91-BEB9-4AC7-82D9-1CB5C760B936}" presName="hierRoot2" presStyleCnt="0">
        <dgm:presLayoutVars>
          <dgm:hierBranch val="init"/>
        </dgm:presLayoutVars>
      </dgm:prSet>
      <dgm:spPr/>
    </dgm:pt>
    <dgm:pt modelId="{3020A5B0-015C-4D84-B6CD-8E4862EC2A67}" type="pres">
      <dgm:prSet presAssocID="{8C6D2C91-BEB9-4AC7-82D9-1CB5C760B936}" presName="rootComposite" presStyleCnt="0"/>
      <dgm:spPr/>
    </dgm:pt>
    <dgm:pt modelId="{209B81DA-B542-4EE0-A1B3-80DD7E109AEC}" type="pres">
      <dgm:prSet presAssocID="{8C6D2C91-BEB9-4AC7-82D9-1CB5C760B936}" presName="rootText" presStyleLbl="node3" presStyleIdx="2" presStyleCnt="10" custLinFactNeighborX="-44878" custLinFactNeighborY="6683">
        <dgm:presLayoutVars>
          <dgm:chPref val="3"/>
        </dgm:presLayoutVars>
      </dgm:prSet>
      <dgm:spPr/>
    </dgm:pt>
    <dgm:pt modelId="{DD8FD3C8-87DC-4C78-88F3-68BAAF22ECCA}" type="pres">
      <dgm:prSet presAssocID="{8C6D2C91-BEB9-4AC7-82D9-1CB5C760B936}" presName="rootConnector" presStyleLbl="node3" presStyleIdx="2" presStyleCnt="10"/>
      <dgm:spPr/>
    </dgm:pt>
    <dgm:pt modelId="{DC65A1F9-9695-4461-A23D-32ADDE1E95BF}" type="pres">
      <dgm:prSet presAssocID="{8C6D2C91-BEB9-4AC7-82D9-1CB5C760B936}" presName="hierChild4" presStyleCnt="0"/>
      <dgm:spPr/>
    </dgm:pt>
    <dgm:pt modelId="{2391FAB1-6189-4647-9FB4-B3E41E5C51C7}" type="pres">
      <dgm:prSet presAssocID="{8C6D2C91-BEB9-4AC7-82D9-1CB5C760B936}" presName="hierChild5" presStyleCnt="0"/>
      <dgm:spPr/>
    </dgm:pt>
    <dgm:pt modelId="{B167A215-C31D-456D-9885-509B490CEAD7}" type="pres">
      <dgm:prSet presAssocID="{8074D7D8-61B1-4B1B-8842-67754307BBD3}" presName="hierChild5" presStyleCnt="0"/>
      <dgm:spPr/>
    </dgm:pt>
    <dgm:pt modelId="{3992CAF9-58F4-41B7-9AE4-75BDBFB90E31}" type="pres">
      <dgm:prSet presAssocID="{04A01CA8-B3FB-48E2-9708-3468ADCD7C12}" presName="Name37" presStyleLbl="parChTrans1D2" presStyleIdx="1" presStyleCnt="5"/>
      <dgm:spPr/>
    </dgm:pt>
    <dgm:pt modelId="{AFF671B2-4AEE-4C75-B01D-E6F235A7125C}" type="pres">
      <dgm:prSet presAssocID="{54646101-C7E8-4A87-988C-BE94E39D5DA6}" presName="hierRoot2" presStyleCnt="0">
        <dgm:presLayoutVars>
          <dgm:hierBranch val="init"/>
        </dgm:presLayoutVars>
      </dgm:prSet>
      <dgm:spPr/>
    </dgm:pt>
    <dgm:pt modelId="{E8988BC8-F390-4B6B-9DD1-3A105A28895D}" type="pres">
      <dgm:prSet presAssocID="{54646101-C7E8-4A87-988C-BE94E39D5DA6}" presName="rootComposite" presStyleCnt="0"/>
      <dgm:spPr/>
    </dgm:pt>
    <dgm:pt modelId="{88FEC01B-BFD0-4A1A-A86A-CE069EFABC18}" type="pres">
      <dgm:prSet presAssocID="{54646101-C7E8-4A87-988C-BE94E39D5DA6}" presName="rootText" presStyleLbl="node2" presStyleIdx="1" presStyleCnt="5" custLinFactNeighborX="860" custLinFactNeighborY="1106">
        <dgm:presLayoutVars>
          <dgm:chPref val="3"/>
        </dgm:presLayoutVars>
      </dgm:prSet>
      <dgm:spPr/>
    </dgm:pt>
    <dgm:pt modelId="{F9B63F01-084E-4B0B-88C7-C6CA5ADEFAF5}" type="pres">
      <dgm:prSet presAssocID="{54646101-C7E8-4A87-988C-BE94E39D5DA6}" presName="rootConnector" presStyleLbl="node2" presStyleIdx="1" presStyleCnt="5"/>
      <dgm:spPr/>
    </dgm:pt>
    <dgm:pt modelId="{6A0C6AF6-12CE-40C1-AC90-948EF8D2754E}" type="pres">
      <dgm:prSet presAssocID="{54646101-C7E8-4A87-988C-BE94E39D5DA6}" presName="hierChild4" presStyleCnt="0"/>
      <dgm:spPr/>
    </dgm:pt>
    <dgm:pt modelId="{6AA541F0-CC46-455C-8F8B-7D856A2483D8}" type="pres">
      <dgm:prSet presAssocID="{A5695479-BAF8-4DC4-B12A-172652886FA7}" presName="Name37" presStyleLbl="parChTrans1D3" presStyleIdx="3" presStyleCnt="10"/>
      <dgm:spPr/>
    </dgm:pt>
    <dgm:pt modelId="{337DF1FB-133B-4236-81B8-9AA8C549ABB7}" type="pres">
      <dgm:prSet presAssocID="{9089D84A-9973-43D1-AA54-1EB8F0F40D2F}" presName="hierRoot2" presStyleCnt="0">
        <dgm:presLayoutVars>
          <dgm:hierBranch val="init"/>
        </dgm:presLayoutVars>
      </dgm:prSet>
      <dgm:spPr/>
    </dgm:pt>
    <dgm:pt modelId="{9B4C424F-088A-4DDF-A9A0-351BB93989CD}" type="pres">
      <dgm:prSet presAssocID="{9089D84A-9973-43D1-AA54-1EB8F0F40D2F}" presName="rootComposite" presStyleCnt="0"/>
      <dgm:spPr/>
    </dgm:pt>
    <dgm:pt modelId="{CBC013F1-2182-4DB2-B9B1-FD5FA2D52FFA}" type="pres">
      <dgm:prSet presAssocID="{9089D84A-9973-43D1-AA54-1EB8F0F40D2F}" presName="rootText" presStyleLbl="node3" presStyleIdx="3" presStyleCnt="10" custLinFactNeighborX="358" custLinFactNeighborY="-824">
        <dgm:presLayoutVars>
          <dgm:chPref val="3"/>
        </dgm:presLayoutVars>
      </dgm:prSet>
      <dgm:spPr/>
    </dgm:pt>
    <dgm:pt modelId="{B738C29F-E40D-478E-A6B4-31A428E4EF3F}" type="pres">
      <dgm:prSet presAssocID="{9089D84A-9973-43D1-AA54-1EB8F0F40D2F}" presName="rootConnector" presStyleLbl="node3" presStyleIdx="3" presStyleCnt="10"/>
      <dgm:spPr/>
    </dgm:pt>
    <dgm:pt modelId="{9CE03C26-7F5A-4877-AFB8-31CA0DAC34F6}" type="pres">
      <dgm:prSet presAssocID="{9089D84A-9973-43D1-AA54-1EB8F0F40D2F}" presName="hierChild4" presStyleCnt="0"/>
      <dgm:spPr/>
    </dgm:pt>
    <dgm:pt modelId="{63E1B784-162A-4406-AFE7-A2F05FD44A0E}" type="pres">
      <dgm:prSet presAssocID="{9089D84A-9973-43D1-AA54-1EB8F0F40D2F}" presName="hierChild5" presStyleCnt="0"/>
      <dgm:spPr/>
    </dgm:pt>
    <dgm:pt modelId="{6C5C02A3-1A4D-4568-B7B2-A382D0EAAC92}" type="pres">
      <dgm:prSet presAssocID="{867E70CD-7B87-43D0-A992-BF99F7C98468}" presName="Name37" presStyleLbl="parChTrans1D3" presStyleIdx="4" presStyleCnt="10"/>
      <dgm:spPr/>
    </dgm:pt>
    <dgm:pt modelId="{7C9AC7A9-D082-4314-9A6A-31B06C8BBA46}" type="pres">
      <dgm:prSet presAssocID="{73E8118F-D35A-4BE0-9D05-80CEA1B4270E}" presName="hierRoot2" presStyleCnt="0">
        <dgm:presLayoutVars>
          <dgm:hierBranch val="init"/>
        </dgm:presLayoutVars>
      </dgm:prSet>
      <dgm:spPr/>
    </dgm:pt>
    <dgm:pt modelId="{A632A332-2524-4980-A43B-C77AEE691E3C}" type="pres">
      <dgm:prSet presAssocID="{73E8118F-D35A-4BE0-9D05-80CEA1B4270E}" presName="rootComposite" presStyleCnt="0"/>
      <dgm:spPr/>
    </dgm:pt>
    <dgm:pt modelId="{C031EBB7-5F30-47D8-BFA7-37F08B2CC9E2}" type="pres">
      <dgm:prSet presAssocID="{73E8118F-D35A-4BE0-9D05-80CEA1B4270E}" presName="rootText" presStyleLbl="node3" presStyleIdx="4" presStyleCnt="10">
        <dgm:presLayoutVars>
          <dgm:chPref val="3"/>
        </dgm:presLayoutVars>
      </dgm:prSet>
      <dgm:spPr/>
    </dgm:pt>
    <dgm:pt modelId="{53E0FE8B-AD98-46CD-BF4F-3AD0A9703DAA}" type="pres">
      <dgm:prSet presAssocID="{73E8118F-D35A-4BE0-9D05-80CEA1B4270E}" presName="rootConnector" presStyleLbl="node3" presStyleIdx="4" presStyleCnt="10"/>
      <dgm:spPr/>
    </dgm:pt>
    <dgm:pt modelId="{EA96DB14-A01E-4317-8E94-3D0126265566}" type="pres">
      <dgm:prSet presAssocID="{73E8118F-D35A-4BE0-9D05-80CEA1B4270E}" presName="hierChild4" presStyleCnt="0"/>
      <dgm:spPr/>
    </dgm:pt>
    <dgm:pt modelId="{76874923-19E1-4B5A-88A3-5E5A55191B8C}" type="pres">
      <dgm:prSet presAssocID="{73E8118F-D35A-4BE0-9D05-80CEA1B4270E}" presName="hierChild5" presStyleCnt="0"/>
      <dgm:spPr/>
    </dgm:pt>
    <dgm:pt modelId="{DF7C09A1-F064-431B-99B8-EBEA994D1F38}" type="pres">
      <dgm:prSet presAssocID="{B9654DE3-9F55-4E97-9B99-F38E64FDBE22}" presName="Name37" presStyleLbl="parChTrans1D3" presStyleIdx="5" presStyleCnt="10"/>
      <dgm:spPr/>
    </dgm:pt>
    <dgm:pt modelId="{959E7EE0-6206-437A-B67E-3FAD648945C0}" type="pres">
      <dgm:prSet presAssocID="{8205819D-2178-46C8-8DF0-AA937E231FD6}" presName="hierRoot2" presStyleCnt="0">
        <dgm:presLayoutVars>
          <dgm:hierBranch val="init"/>
        </dgm:presLayoutVars>
      </dgm:prSet>
      <dgm:spPr/>
    </dgm:pt>
    <dgm:pt modelId="{130B8EE0-7E24-4F93-9AD8-2CAC6E9A5B1D}" type="pres">
      <dgm:prSet presAssocID="{8205819D-2178-46C8-8DF0-AA937E231FD6}" presName="rootComposite" presStyleCnt="0"/>
      <dgm:spPr/>
    </dgm:pt>
    <dgm:pt modelId="{57037B72-EBCA-4262-B47E-42EC472D689E}" type="pres">
      <dgm:prSet presAssocID="{8205819D-2178-46C8-8DF0-AA937E231FD6}" presName="rootText" presStyleLbl="node3" presStyleIdx="5" presStyleCnt="10">
        <dgm:presLayoutVars>
          <dgm:chPref val="3"/>
        </dgm:presLayoutVars>
      </dgm:prSet>
      <dgm:spPr/>
    </dgm:pt>
    <dgm:pt modelId="{AA504C49-E51D-451D-A40E-4758ED53FF85}" type="pres">
      <dgm:prSet presAssocID="{8205819D-2178-46C8-8DF0-AA937E231FD6}" presName="rootConnector" presStyleLbl="node3" presStyleIdx="5" presStyleCnt="10"/>
      <dgm:spPr/>
    </dgm:pt>
    <dgm:pt modelId="{9748B962-565C-40A6-8638-3707E4C6E9AF}" type="pres">
      <dgm:prSet presAssocID="{8205819D-2178-46C8-8DF0-AA937E231FD6}" presName="hierChild4" presStyleCnt="0"/>
      <dgm:spPr/>
    </dgm:pt>
    <dgm:pt modelId="{F4E868F3-1798-4F31-A59A-60E9D36D8F50}" type="pres">
      <dgm:prSet presAssocID="{8205819D-2178-46C8-8DF0-AA937E231FD6}" presName="hierChild5" presStyleCnt="0"/>
      <dgm:spPr/>
    </dgm:pt>
    <dgm:pt modelId="{64416858-9D90-44F4-917D-B6328E779CA9}" type="pres">
      <dgm:prSet presAssocID="{54646101-C7E8-4A87-988C-BE94E39D5DA6}" presName="hierChild5" presStyleCnt="0"/>
      <dgm:spPr/>
    </dgm:pt>
    <dgm:pt modelId="{B3CF7DF4-9604-447B-B6DA-0F5C173F8F0B}" type="pres">
      <dgm:prSet presAssocID="{890D084C-B2CC-4022-8625-60EF67F5C94C}" presName="Name37" presStyleLbl="parChTrans1D2" presStyleIdx="2" presStyleCnt="5"/>
      <dgm:spPr/>
    </dgm:pt>
    <dgm:pt modelId="{556A924A-70A0-4239-88B4-953BE7FF0070}" type="pres">
      <dgm:prSet presAssocID="{C917CE2D-045B-4795-A92C-2FB9CBC29A21}" presName="hierRoot2" presStyleCnt="0">
        <dgm:presLayoutVars>
          <dgm:hierBranch val="init"/>
        </dgm:presLayoutVars>
      </dgm:prSet>
      <dgm:spPr/>
    </dgm:pt>
    <dgm:pt modelId="{0B81823A-D2F6-4313-8129-F5B35D8718F9}" type="pres">
      <dgm:prSet presAssocID="{C917CE2D-045B-4795-A92C-2FB9CBC29A21}" presName="rootComposite" presStyleCnt="0"/>
      <dgm:spPr/>
    </dgm:pt>
    <dgm:pt modelId="{9634A064-64C6-4498-93A4-BDB809BFF585}" type="pres">
      <dgm:prSet presAssocID="{C917CE2D-045B-4795-A92C-2FB9CBC29A21}" presName="rootText" presStyleLbl="node2" presStyleIdx="2" presStyleCnt="5" custLinFactNeighborX="28784">
        <dgm:presLayoutVars>
          <dgm:chPref val="3"/>
        </dgm:presLayoutVars>
      </dgm:prSet>
      <dgm:spPr/>
    </dgm:pt>
    <dgm:pt modelId="{E6A8C4A5-775C-4550-BFC0-52D7DBCB2483}" type="pres">
      <dgm:prSet presAssocID="{C917CE2D-045B-4795-A92C-2FB9CBC29A21}" presName="rootConnector" presStyleLbl="node2" presStyleIdx="2" presStyleCnt="5"/>
      <dgm:spPr/>
    </dgm:pt>
    <dgm:pt modelId="{D149FBE6-CD6A-4461-A9C5-D78FA5F8F5DA}" type="pres">
      <dgm:prSet presAssocID="{C917CE2D-045B-4795-A92C-2FB9CBC29A21}" presName="hierChild4" presStyleCnt="0"/>
      <dgm:spPr/>
    </dgm:pt>
    <dgm:pt modelId="{01F53BF1-FD1F-438E-A22D-A238550548A7}" type="pres">
      <dgm:prSet presAssocID="{8FEB14B0-5094-40E7-AE3C-58344DEB4593}" presName="Name37" presStyleLbl="parChTrans1D3" presStyleIdx="6" presStyleCnt="10"/>
      <dgm:spPr/>
    </dgm:pt>
    <dgm:pt modelId="{CEF84445-92B6-4939-B833-3A51A475C777}" type="pres">
      <dgm:prSet presAssocID="{F59E0924-C2A4-49E5-BE76-3E9FE31B8233}" presName="hierRoot2" presStyleCnt="0">
        <dgm:presLayoutVars>
          <dgm:hierBranch val="init"/>
        </dgm:presLayoutVars>
      </dgm:prSet>
      <dgm:spPr/>
    </dgm:pt>
    <dgm:pt modelId="{09958ECE-C68B-40EA-93CB-1852AE25BE0E}" type="pres">
      <dgm:prSet presAssocID="{F59E0924-C2A4-49E5-BE76-3E9FE31B8233}" presName="rootComposite" presStyleCnt="0"/>
      <dgm:spPr/>
    </dgm:pt>
    <dgm:pt modelId="{5CC14580-2CEE-4789-BD1A-D8CD1856C508}" type="pres">
      <dgm:prSet presAssocID="{F59E0924-C2A4-49E5-BE76-3E9FE31B8233}" presName="rootText" presStyleLbl="node3" presStyleIdx="6" presStyleCnt="10" custLinFactNeighborX="33754">
        <dgm:presLayoutVars>
          <dgm:chPref val="3"/>
        </dgm:presLayoutVars>
      </dgm:prSet>
      <dgm:spPr/>
    </dgm:pt>
    <dgm:pt modelId="{87DE4916-FDB9-4F2D-957F-B697E2857DC9}" type="pres">
      <dgm:prSet presAssocID="{F59E0924-C2A4-49E5-BE76-3E9FE31B8233}" presName="rootConnector" presStyleLbl="node3" presStyleIdx="6" presStyleCnt="10"/>
      <dgm:spPr/>
    </dgm:pt>
    <dgm:pt modelId="{A1FDF34A-711A-444E-A17F-AD8B8CF76DF2}" type="pres">
      <dgm:prSet presAssocID="{F59E0924-C2A4-49E5-BE76-3E9FE31B8233}" presName="hierChild4" presStyleCnt="0"/>
      <dgm:spPr/>
    </dgm:pt>
    <dgm:pt modelId="{DA4D4B59-1409-4460-89E8-BF319D7F8C85}" type="pres">
      <dgm:prSet presAssocID="{F59E0924-C2A4-49E5-BE76-3E9FE31B8233}" presName="hierChild5" presStyleCnt="0"/>
      <dgm:spPr/>
    </dgm:pt>
    <dgm:pt modelId="{0B3B0BAE-674E-42CE-8BC6-510F7957D7A6}" type="pres">
      <dgm:prSet presAssocID="{C3EEDC44-C745-438F-8619-E21E231B9863}" presName="Name37" presStyleLbl="parChTrans1D3" presStyleIdx="7" presStyleCnt="10"/>
      <dgm:spPr/>
    </dgm:pt>
    <dgm:pt modelId="{F245CF33-461A-4301-A5E5-A583CC29FC31}" type="pres">
      <dgm:prSet presAssocID="{C1B1C243-0939-4C35-8C70-8F8B435D299D}" presName="hierRoot2" presStyleCnt="0">
        <dgm:presLayoutVars>
          <dgm:hierBranch val="init"/>
        </dgm:presLayoutVars>
      </dgm:prSet>
      <dgm:spPr/>
    </dgm:pt>
    <dgm:pt modelId="{34F3AAEB-332B-420A-B45E-E914501A666F}" type="pres">
      <dgm:prSet presAssocID="{C1B1C243-0939-4C35-8C70-8F8B435D299D}" presName="rootComposite" presStyleCnt="0"/>
      <dgm:spPr/>
    </dgm:pt>
    <dgm:pt modelId="{71B5FC44-4375-44D4-9D3A-D25D4B624AF9}" type="pres">
      <dgm:prSet presAssocID="{C1B1C243-0939-4C35-8C70-8F8B435D299D}" presName="rootText" presStyleLbl="node3" presStyleIdx="7" presStyleCnt="10" custLinFactNeighborX="33754">
        <dgm:presLayoutVars>
          <dgm:chPref val="3"/>
        </dgm:presLayoutVars>
      </dgm:prSet>
      <dgm:spPr/>
    </dgm:pt>
    <dgm:pt modelId="{D70BD7BA-9AE7-4F12-A1CD-4C86E6EA8A99}" type="pres">
      <dgm:prSet presAssocID="{C1B1C243-0939-4C35-8C70-8F8B435D299D}" presName="rootConnector" presStyleLbl="node3" presStyleIdx="7" presStyleCnt="10"/>
      <dgm:spPr/>
    </dgm:pt>
    <dgm:pt modelId="{F14921EB-9110-473B-B9FB-A2D9E8D0A9E2}" type="pres">
      <dgm:prSet presAssocID="{C1B1C243-0939-4C35-8C70-8F8B435D299D}" presName="hierChild4" presStyleCnt="0"/>
      <dgm:spPr/>
    </dgm:pt>
    <dgm:pt modelId="{CD38F044-9341-440E-A5C9-4BB9BFDA6C56}" type="pres">
      <dgm:prSet presAssocID="{C1B1C243-0939-4C35-8C70-8F8B435D299D}" presName="hierChild5" presStyleCnt="0"/>
      <dgm:spPr/>
    </dgm:pt>
    <dgm:pt modelId="{F27C9977-B64B-4541-9E34-38841B7E3DB7}" type="pres">
      <dgm:prSet presAssocID="{78AE5ED8-6C6F-430C-B9D1-9CFA5D619A0E}" presName="Name37" presStyleLbl="parChTrans1D3" presStyleIdx="8" presStyleCnt="10"/>
      <dgm:spPr/>
    </dgm:pt>
    <dgm:pt modelId="{67399CFD-353F-4DDF-9E68-F01017F8B396}" type="pres">
      <dgm:prSet presAssocID="{EBA546AC-C102-40DA-880C-BE1B9216290C}" presName="hierRoot2" presStyleCnt="0">
        <dgm:presLayoutVars>
          <dgm:hierBranch val="init"/>
        </dgm:presLayoutVars>
      </dgm:prSet>
      <dgm:spPr/>
    </dgm:pt>
    <dgm:pt modelId="{ABB4BEC5-EC2E-4D53-8B3A-D26326CA71C1}" type="pres">
      <dgm:prSet presAssocID="{EBA546AC-C102-40DA-880C-BE1B9216290C}" presName="rootComposite" presStyleCnt="0"/>
      <dgm:spPr/>
    </dgm:pt>
    <dgm:pt modelId="{22E82D54-1082-462C-BDFE-13866C54A7D5}" type="pres">
      <dgm:prSet presAssocID="{EBA546AC-C102-40DA-880C-BE1B9216290C}" presName="rootText" presStyleLbl="node3" presStyleIdx="8" presStyleCnt="10" custLinFactNeighborX="36088" custLinFactNeighborY="-6639">
        <dgm:presLayoutVars>
          <dgm:chPref val="3"/>
        </dgm:presLayoutVars>
      </dgm:prSet>
      <dgm:spPr/>
    </dgm:pt>
    <dgm:pt modelId="{9E3910D2-5CA5-4DD5-B085-E6D996B43AF6}" type="pres">
      <dgm:prSet presAssocID="{EBA546AC-C102-40DA-880C-BE1B9216290C}" presName="rootConnector" presStyleLbl="node3" presStyleIdx="8" presStyleCnt="10"/>
      <dgm:spPr/>
    </dgm:pt>
    <dgm:pt modelId="{6F093A9B-0E6A-45D1-AC13-CA85CA2B9725}" type="pres">
      <dgm:prSet presAssocID="{EBA546AC-C102-40DA-880C-BE1B9216290C}" presName="hierChild4" presStyleCnt="0"/>
      <dgm:spPr/>
    </dgm:pt>
    <dgm:pt modelId="{E33AFCE9-B6C3-495A-8DAA-8AD60F05B97A}" type="pres">
      <dgm:prSet presAssocID="{EBA546AC-C102-40DA-880C-BE1B9216290C}" presName="hierChild5" presStyleCnt="0"/>
      <dgm:spPr/>
    </dgm:pt>
    <dgm:pt modelId="{6CEC6E70-5FD9-4667-BFE2-37697A2CC021}" type="pres">
      <dgm:prSet presAssocID="{7B4D33A5-0924-486D-A960-7C2B336D42BF}" presName="Name37" presStyleLbl="parChTrans1D3" presStyleIdx="9" presStyleCnt="10"/>
      <dgm:spPr/>
    </dgm:pt>
    <dgm:pt modelId="{8A3A63BA-CECD-4C29-9E4E-0FA145A4531A}" type="pres">
      <dgm:prSet presAssocID="{9CD210E9-BFBE-4C47-83D6-8B05722E2840}" presName="hierRoot2" presStyleCnt="0">
        <dgm:presLayoutVars>
          <dgm:hierBranch val="init"/>
        </dgm:presLayoutVars>
      </dgm:prSet>
      <dgm:spPr/>
    </dgm:pt>
    <dgm:pt modelId="{D00CC027-53C2-4E70-92B8-B03D6187FAD1}" type="pres">
      <dgm:prSet presAssocID="{9CD210E9-BFBE-4C47-83D6-8B05722E2840}" presName="rootComposite" presStyleCnt="0"/>
      <dgm:spPr/>
    </dgm:pt>
    <dgm:pt modelId="{86A8E89A-D4A1-487B-8171-B3499FC7E268}" type="pres">
      <dgm:prSet presAssocID="{9CD210E9-BFBE-4C47-83D6-8B05722E2840}" presName="rootText" presStyleLbl="node3" presStyleIdx="9" presStyleCnt="10" custLinFactNeighborX="36123" custLinFactNeighborY="-9276">
        <dgm:presLayoutVars>
          <dgm:chPref val="3"/>
        </dgm:presLayoutVars>
      </dgm:prSet>
      <dgm:spPr/>
    </dgm:pt>
    <dgm:pt modelId="{CC7B6D2A-B0C3-4C68-8ED1-447DEA9B8474}" type="pres">
      <dgm:prSet presAssocID="{9CD210E9-BFBE-4C47-83D6-8B05722E2840}" presName="rootConnector" presStyleLbl="node3" presStyleIdx="9" presStyleCnt="10"/>
      <dgm:spPr/>
    </dgm:pt>
    <dgm:pt modelId="{27B10142-3E20-4252-8C54-8E3FDA855C18}" type="pres">
      <dgm:prSet presAssocID="{9CD210E9-BFBE-4C47-83D6-8B05722E2840}" presName="hierChild4" presStyleCnt="0"/>
      <dgm:spPr/>
    </dgm:pt>
    <dgm:pt modelId="{D1DF991F-B5AF-44E4-BACC-29950217C55D}" type="pres">
      <dgm:prSet presAssocID="{9CD210E9-BFBE-4C47-83D6-8B05722E2840}" presName="hierChild5" presStyleCnt="0"/>
      <dgm:spPr/>
    </dgm:pt>
    <dgm:pt modelId="{7C6EADB2-57A3-48CA-9383-1BD429023E86}" type="pres">
      <dgm:prSet presAssocID="{C917CE2D-045B-4795-A92C-2FB9CBC29A21}" presName="hierChild5" presStyleCnt="0"/>
      <dgm:spPr/>
    </dgm:pt>
    <dgm:pt modelId="{3DCF7137-B1F7-4CD1-81B0-F2BF05BEEAB8}" type="pres">
      <dgm:prSet presAssocID="{A2DEB807-7050-482F-8342-B455BF23E2F4}" presName="Name37" presStyleLbl="parChTrans1D2" presStyleIdx="3" presStyleCnt="5"/>
      <dgm:spPr/>
    </dgm:pt>
    <dgm:pt modelId="{F8F2AC72-E8D1-4466-A3F2-FAD67BF4C04E}" type="pres">
      <dgm:prSet presAssocID="{F6C40A64-ACF6-4C95-912F-1966D874E5C8}" presName="hierRoot2" presStyleCnt="0">
        <dgm:presLayoutVars>
          <dgm:hierBranch val="init"/>
        </dgm:presLayoutVars>
      </dgm:prSet>
      <dgm:spPr/>
    </dgm:pt>
    <dgm:pt modelId="{22D0C267-E8C4-4B48-8808-6E2C2AE0A1FA}" type="pres">
      <dgm:prSet presAssocID="{F6C40A64-ACF6-4C95-912F-1966D874E5C8}" presName="rootComposite" presStyleCnt="0"/>
      <dgm:spPr/>
    </dgm:pt>
    <dgm:pt modelId="{8933081F-03E7-4E59-AEE3-27425A72C645}" type="pres">
      <dgm:prSet presAssocID="{F6C40A64-ACF6-4C95-912F-1966D874E5C8}" presName="rootText" presStyleLbl="node2" presStyleIdx="3" presStyleCnt="5" custLinFactNeighborX="51520" custLinFactNeighborY="1233">
        <dgm:presLayoutVars>
          <dgm:chPref val="3"/>
        </dgm:presLayoutVars>
      </dgm:prSet>
      <dgm:spPr/>
    </dgm:pt>
    <dgm:pt modelId="{5E8267BB-DDBC-43B2-9F00-89083960676B}" type="pres">
      <dgm:prSet presAssocID="{F6C40A64-ACF6-4C95-912F-1966D874E5C8}" presName="rootConnector" presStyleLbl="node2" presStyleIdx="3" presStyleCnt="5"/>
      <dgm:spPr/>
    </dgm:pt>
    <dgm:pt modelId="{0608B6FD-1D26-4135-863E-5AC911192422}" type="pres">
      <dgm:prSet presAssocID="{F6C40A64-ACF6-4C95-912F-1966D874E5C8}" presName="hierChild4" presStyleCnt="0"/>
      <dgm:spPr/>
    </dgm:pt>
    <dgm:pt modelId="{F8BABE19-55CB-4FBF-A53C-3F85C9811045}" type="pres">
      <dgm:prSet presAssocID="{F6C40A64-ACF6-4C95-912F-1966D874E5C8}" presName="hierChild5" presStyleCnt="0"/>
      <dgm:spPr/>
    </dgm:pt>
    <dgm:pt modelId="{D482B162-DA4A-4CAE-BD84-266554F592C5}" type="pres">
      <dgm:prSet presAssocID="{4FB7A292-34BC-4366-BEFA-DBA00EB5BB07}" presName="Name37" presStyleLbl="parChTrans1D2" presStyleIdx="4" presStyleCnt="5"/>
      <dgm:spPr/>
    </dgm:pt>
    <dgm:pt modelId="{7F1D1E03-286D-49FF-8B3B-FF4067196A0A}" type="pres">
      <dgm:prSet presAssocID="{FEB0A775-9E42-42D6-BC16-5D182271E11D}" presName="hierRoot2" presStyleCnt="0">
        <dgm:presLayoutVars>
          <dgm:hierBranch val="init"/>
        </dgm:presLayoutVars>
      </dgm:prSet>
      <dgm:spPr/>
    </dgm:pt>
    <dgm:pt modelId="{EB4313BB-73B2-47B3-A120-CF8C3E484C82}" type="pres">
      <dgm:prSet presAssocID="{FEB0A775-9E42-42D6-BC16-5D182271E11D}" presName="rootComposite" presStyleCnt="0"/>
      <dgm:spPr/>
    </dgm:pt>
    <dgm:pt modelId="{CDF2F655-B682-489D-9665-E22F63AD8771}" type="pres">
      <dgm:prSet presAssocID="{FEB0A775-9E42-42D6-BC16-5D182271E11D}" presName="rootText" presStyleLbl="node2" presStyleIdx="4" presStyleCnt="5" custLinFactNeighborX="56023">
        <dgm:presLayoutVars>
          <dgm:chPref val="3"/>
        </dgm:presLayoutVars>
      </dgm:prSet>
      <dgm:spPr/>
    </dgm:pt>
    <dgm:pt modelId="{86A44626-6ECB-477D-AD29-5316BC5EC81F}" type="pres">
      <dgm:prSet presAssocID="{FEB0A775-9E42-42D6-BC16-5D182271E11D}" presName="rootConnector" presStyleLbl="node2" presStyleIdx="4" presStyleCnt="5"/>
      <dgm:spPr/>
    </dgm:pt>
    <dgm:pt modelId="{379819B0-6BAE-49CE-8A4D-B9F212F66AB8}" type="pres">
      <dgm:prSet presAssocID="{FEB0A775-9E42-42D6-BC16-5D182271E11D}" presName="hierChild4" presStyleCnt="0"/>
      <dgm:spPr/>
    </dgm:pt>
    <dgm:pt modelId="{CBF1ADF6-3955-4437-92B6-A4355877C7A0}" type="pres">
      <dgm:prSet presAssocID="{FEB0A775-9E42-42D6-BC16-5D182271E11D}" presName="hierChild5" presStyleCnt="0"/>
      <dgm:spPr/>
    </dgm:pt>
    <dgm:pt modelId="{8836DEA9-2F4B-4D76-B596-FB3E01D82CDE}" type="pres">
      <dgm:prSet presAssocID="{54BCB5A3-4C69-434E-8EBA-1A1789A22C00}" presName="hierChild3" presStyleCnt="0"/>
      <dgm:spPr/>
    </dgm:pt>
  </dgm:ptLst>
  <dgm:cxnLst>
    <dgm:cxn modelId="{24418000-5BB2-4C3C-A9A6-31E265C87044}" type="presOf" srcId="{1371EFB3-A61D-4D79-AE42-4099B5B595DD}" destId="{F260D4AF-B383-4D50-BBC6-3274B70C6151}" srcOrd="0" destOrd="0" presId="urn:microsoft.com/office/officeart/2005/8/layout/orgChart1#1"/>
    <dgm:cxn modelId="{37287603-6185-4DF1-8E49-BF4A52271C08}" type="presOf" srcId="{54BCB5A3-4C69-434E-8EBA-1A1789A22C00}" destId="{E55570A6-E38C-4B86-8700-0D89FA97BCDD}" srcOrd="0" destOrd="0" presId="urn:microsoft.com/office/officeart/2005/8/layout/orgChart1#1"/>
    <dgm:cxn modelId="{239FF70A-5927-4CFB-9B61-23CF873A22BB}" type="presOf" srcId="{EBA546AC-C102-40DA-880C-BE1B9216290C}" destId="{9E3910D2-5CA5-4DD5-B085-E6D996B43AF6}" srcOrd="2" destOrd="0" presId="urn:microsoft.com/office/officeart/2005/8/layout/orgChart1#1"/>
    <dgm:cxn modelId="{BB0B1E0B-4AF9-42D1-B970-745A16E3139B}" type="presOf" srcId="{8C6D2C91-BEB9-4AC7-82D9-1CB5C760B936}" destId="{DD8FD3C8-87DC-4C78-88F3-68BAAF22ECCA}" srcOrd="2" destOrd="0" presId="urn:microsoft.com/office/officeart/2005/8/layout/orgChart1#1"/>
    <dgm:cxn modelId="{F896220D-4961-43A7-AC61-5B6C7D9D9645}" type="presOf" srcId="{8074D7D8-61B1-4B1B-8842-67754307BBD3}" destId="{857D0A0F-3F0E-43CE-9FD1-873E2660427C}" srcOrd="0" destOrd="0" presId="urn:microsoft.com/office/officeart/2005/8/layout/orgChart1#1"/>
    <dgm:cxn modelId="{AA38300D-75F6-4ACA-BE37-6B78869185E2}" type="presOf" srcId="{9CD210E9-BFBE-4C47-83D6-8B05722E2840}" destId="{D00CC027-53C2-4E70-92B8-B03D6187FAD1}" srcOrd="0" destOrd="0" presId="urn:microsoft.com/office/officeart/2005/8/layout/orgChart1#1"/>
    <dgm:cxn modelId="{0245751C-8656-439F-91CD-52B7BF459847}" type="presOf" srcId="{8205819D-2178-46C8-8DF0-AA937E231FD6}" destId="{AA504C49-E51D-451D-A40E-4758ED53FF85}" srcOrd="2" destOrd="0" presId="urn:microsoft.com/office/officeart/2005/8/layout/orgChart1#1"/>
    <dgm:cxn modelId="{1A53E71E-EDF4-44DC-B0EB-19146760FDF8}" type="presOf" srcId="{9CD210E9-BFBE-4C47-83D6-8B05722E2840}" destId="{CC7B6D2A-B0C3-4C68-8ED1-447DEA9B8474}" srcOrd="2" destOrd="0" presId="urn:microsoft.com/office/officeart/2005/8/layout/orgChart1#1"/>
    <dgm:cxn modelId="{3E595220-C627-41DC-A987-5E8E7A1C945C}" type="presOf" srcId="{78AE5ED8-6C6F-430C-B9D1-9CFA5D619A0E}" destId="{F27C9977-B64B-4541-9E34-38841B7E3DB7}" srcOrd="0" destOrd="0" presId="urn:microsoft.com/office/officeart/2005/8/layout/orgChart1#1"/>
    <dgm:cxn modelId="{CAB96D21-EE13-40C1-8545-A124273836AB}" type="presOf" srcId="{54BCB5A3-4C69-434E-8EBA-1A1789A22C00}" destId="{9460601F-610B-4F62-8896-182D7EFB2430}" srcOrd="2" destOrd="0" presId="urn:microsoft.com/office/officeart/2005/8/layout/orgChart1#1"/>
    <dgm:cxn modelId="{8D519122-D4E3-4270-8737-98AB5989FE04}" type="presOf" srcId="{BBA2229F-6083-47E3-A638-B7F029FBA0CD}" destId="{008CE245-E18A-408B-AD83-84894DD85EE0}" srcOrd="0" destOrd="0" presId="urn:microsoft.com/office/officeart/2005/8/layout/orgChart1#1"/>
    <dgm:cxn modelId="{3A5ABB24-FC37-4986-A4D1-C53DCA2474A7}" type="presOf" srcId="{C917CE2D-045B-4795-A92C-2FB9CBC29A21}" destId="{9634A064-64C6-4498-93A4-BDB809BFF585}" srcOrd="1" destOrd="0" presId="urn:microsoft.com/office/officeart/2005/8/layout/orgChart1#1"/>
    <dgm:cxn modelId="{F0EE7925-4EA1-4C97-A4FC-267AA9FB9AE1}" type="presOf" srcId="{8C6D2C91-BEB9-4AC7-82D9-1CB5C760B936}" destId="{3020A5B0-015C-4D84-B6CD-8E4862EC2A67}" srcOrd="0" destOrd="0" presId="urn:microsoft.com/office/officeart/2005/8/layout/orgChart1#1"/>
    <dgm:cxn modelId="{8D90832F-0C5D-4DAB-8054-F12250748E37}" type="presOf" srcId="{F6C40A64-ACF6-4C95-912F-1966D874E5C8}" destId="{5E8267BB-DDBC-43B2-9F00-89083960676B}" srcOrd="2" destOrd="0" presId="urn:microsoft.com/office/officeart/2005/8/layout/orgChart1#1"/>
    <dgm:cxn modelId="{6CED0B30-D8C1-4313-8001-66CF42567E28}" type="presOf" srcId="{C917CE2D-045B-4795-A92C-2FB9CBC29A21}" destId="{0B81823A-D2F6-4313-8129-F5B35D8718F9}" srcOrd="0" destOrd="0" presId="urn:microsoft.com/office/officeart/2005/8/layout/orgChart1#1"/>
    <dgm:cxn modelId="{F77B9433-629C-42F1-BC03-BE4D5860F440}" type="presOf" srcId="{1371EFB3-A61D-4D79-AE42-4099B5B595DD}" destId="{93EB8D49-0B7C-4E69-BDF2-82BA95CB5793}" srcOrd="1" destOrd="0" presId="urn:microsoft.com/office/officeart/2005/8/layout/orgChart1#1"/>
    <dgm:cxn modelId="{E13B2034-46EA-4123-8791-60D8CA408C48}" srcId="{3BB29690-F26F-4FF8-ACBC-D5FA53E3E767}" destId="{54BCB5A3-4C69-434E-8EBA-1A1789A22C00}" srcOrd="0" destOrd="0" parTransId="{B0CA0A0E-9B64-4262-B37E-5658083E8859}" sibTransId="{C95B87E5-C6A6-4CEC-A69A-084FA3B88F22}"/>
    <dgm:cxn modelId="{F941EF37-F65B-4451-AAFC-5299AB538909}" srcId="{8074D7D8-61B1-4B1B-8842-67754307BBD3}" destId="{8C6D2C91-BEB9-4AC7-82D9-1CB5C760B936}" srcOrd="2" destOrd="0" parTransId="{BA7EEA37-D40F-450A-AC8E-D6FAE651F094}" sibTransId="{2D301FFF-7652-44D0-A9AF-20E03E2252E9}"/>
    <dgm:cxn modelId="{54391839-9283-47EF-8C27-13C856748865}" type="presOf" srcId="{8205819D-2178-46C8-8DF0-AA937E231FD6}" destId="{130B8EE0-7E24-4F93-9AD8-2CAC6E9A5B1D}" srcOrd="0" destOrd="0" presId="urn:microsoft.com/office/officeart/2005/8/layout/orgChart1#1"/>
    <dgm:cxn modelId="{893FD33B-ED56-4536-96B7-446CD8A31212}" type="presOf" srcId="{8074D7D8-61B1-4B1B-8842-67754307BBD3}" destId="{66832B8C-B291-4C79-9791-EA1CEE70E8FF}" srcOrd="2" destOrd="0" presId="urn:microsoft.com/office/officeart/2005/8/layout/orgChart1#1"/>
    <dgm:cxn modelId="{5BF6093E-000F-4D16-993F-6E6614CF2E1E}" srcId="{C917CE2D-045B-4795-A92C-2FB9CBC29A21}" destId="{C1B1C243-0939-4C35-8C70-8F8B435D299D}" srcOrd="1" destOrd="0" parTransId="{C3EEDC44-C745-438F-8619-E21E231B9863}" sibTransId="{A3C6BB9D-9A39-4312-9C68-3CC02A2084DA}"/>
    <dgm:cxn modelId="{E277225C-44C9-4CB8-A4F0-37AB699C29A2}" type="presOf" srcId="{73E8118F-D35A-4BE0-9D05-80CEA1B4270E}" destId="{A632A332-2524-4980-A43B-C77AEE691E3C}" srcOrd="0" destOrd="0" presId="urn:microsoft.com/office/officeart/2005/8/layout/orgChart1#1"/>
    <dgm:cxn modelId="{AB35EA5C-328D-4945-B685-52BB22A187A0}" type="presOf" srcId="{1371EFB3-A61D-4D79-AE42-4099B5B595DD}" destId="{6D132E41-90AF-445D-9212-79DD5F5FBA7A}" srcOrd="2" destOrd="0" presId="urn:microsoft.com/office/officeart/2005/8/layout/orgChart1#1"/>
    <dgm:cxn modelId="{43A5D95E-D6DC-415F-BA67-241ACC329C29}" type="presOf" srcId="{F59E0924-C2A4-49E5-BE76-3E9FE31B8233}" destId="{5CC14580-2CEE-4789-BD1A-D8CD1856C508}" srcOrd="1" destOrd="0" presId="urn:microsoft.com/office/officeart/2005/8/layout/orgChart1#1"/>
    <dgm:cxn modelId="{F17B9862-AE6B-47FE-A4A5-67A67BC156D7}" srcId="{54BCB5A3-4C69-434E-8EBA-1A1789A22C00}" destId="{F6C40A64-ACF6-4C95-912F-1966D874E5C8}" srcOrd="3" destOrd="0" parTransId="{A2DEB807-7050-482F-8342-B455BF23E2F4}" sibTransId="{E86852F2-4336-42DA-A3E8-8631954B125F}"/>
    <dgm:cxn modelId="{F904BE43-1FBD-4933-A840-13EC6D1C9A87}" type="presOf" srcId="{D17D7B7A-6D01-4680-BF46-CE767BAFD7FA}" destId="{8A2BC20D-8A08-4534-B2CB-148576FFD9F4}" srcOrd="0" destOrd="0" presId="urn:microsoft.com/office/officeart/2005/8/layout/orgChart1#1"/>
    <dgm:cxn modelId="{E66C7445-03AF-4E2F-8F37-86EB6CC68BEE}" type="presOf" srcId="{5926906C-BD55-4480-924B-937FDB38189C}" destId="{35CEA4E4-EC98-476F-AA7B-C81E5A623FDE}" srcOrd="0" destOrd="0" presId="urn:microsoft.com/office/officeart/2005/8/layout/orgChart1#1"/>
    <dgm:cxn modelId="{B1A62F46-473C-43E8-9B90-8B0F2953AC3E}" srcId="{54646101-C7E8-4A87-988C-BE94E39D5DA6}" destId="{73E8118F-D35A-4BE0-9D05-80CEA1B4270E}" srcOrd="1" destOrd="0" parTransId="{867E70CD-7B87-43D0-A992-BF99F7C98468}" sibTransId="{A51410C8-2792-4297-84D3-703E011AD206}"/>
    <dgm:cxn modelId="{10A00E48-C973-497E-9364-676FF1C29CC5}" type="presOf" srcId="{F6C40A64-ACF6-4C95-912F-1966D874E5C8}" destId="{8933081F-03E7-4E59-AEE3-27425A72C645}" srcOrd="1" destOrd="0" presId="urn:microsoft.com/office/officeart/2005/8/layout/orgChart1#1"/>
    <dgm:cxn modelId="{B1AED449-79BE-4282-9A34-90677A2E45B5}" type="presOf" srcId="{F6C40A64-ACF6-4C95-912F-1966D874E5C8}" destId="{22D0C267-E8C4-4B48-8808-6E2C2AE0A1FA}" srcOrd="0" destOrd="0" presId="urn:microsoft.com/office/officeart/2005/8/layout/orgChart1#1"/>
    <dgm:cxn modelId="{6643B877-B1E1-481F-8733-28B1FC3A18C7}" type="presOf" srcId="{EBA546AC-C102-40DA-880C-BE1B9216290C}" destId="{ABB4BEC5-EC2E-4D53-8B3A-D26326CA71C1}" srcOrd="0" destOrd="0" presId="urn:microsoft.com/office/officeart/2005/8/layout/orgChart1#1"/>
    <dgm:cxn modelId="{94713559-A11F-4843-8169-377A59E6818C}" type="presOf" srcId="{73E8118F-D35A-4BE0-9D05-80CEA1B4270E}" destId="{C031EBB7-5F30-47D8-BFA7-37F08B2CC9E2}" srcOrd="1" destOrd="0" presId="urn:microsoft.com/office/officeart/2005/8/layout/orgChart1#1"/>
    <dgm:cxn modelId="{892CD77A-945A-4443-94FA-F42E03CE2350}" type="presOf" srcId="{F59E0924-C2A4-49E5-BE76-3E9FE31B8233}" destId="{09958ECE-C68B-40EA-93CB-1852AE25BE0E}" srcOrd="0" destOrd="0" presId="urn:microsoft.com/office/officeart/2005/8/layout/orgChart1#1"/>
    <dgm:cxn modelId="{0BEF537F-40B1-4116-8C1C-D420938A8973}" type="presOf" srcId="{C1B1C243-0939-4C35-8C70-8F8B435D299D}" destId="{D70BD7BA-9AE7-4F12-A1CD-4C86E6EA8A99}" srcOrd="2" destOrd="0" presId="urn:microsoft.com/office/officeart/2005/8/layout/orgChart1#1"/>
    <dgm:cxn modelId="{C953D37F-8DD2-4036-B9C0-670420119D01}" type="presOf" srcId="{F59E0924-C2A4-49E5-BE76-3E9FE31B8233}" destId="{87DE4916-FDB9-4F2D-957F-B697E2857DC9}" srcOrd="2" destOrd="0" presId="urn:microsoft.com/office/officeart/2005/8/layout/orgChart1#1"/>
    <dgm:cxn modelId="{34337881-B376-4D21-B7DD-F80F0BC414F3}" srcId="{54BCB5A3-4C69-434E-8EBA-1A1789A22C00}" destId="{C917CE2D-045B-4795-A92C-2FB9CBC29A21}" srcOrd="2" destOrd="0" parTransId="{890D084C-B2CC-4022-8625-60EF67F5C94C}" sibTransId="{1721A584-6A82-4E67-9CA8-2CBAF62A936B}"/>
    <dgm:cxn modelId="{CC0FF781-58D9-45B0-8B34-67C0EDB0A3D6}" type="presOf" srcId="{9089D84A-9973-43D1-AA54-1EB8F0F40D2F}" destId="{9B4C424F-088A-4DDF-A9A0-351BB93989CD}" srcOrd="0" destOrd="0" presId="urn:microsoft.com/office/officeart/2005/8/layout/orgChart1#1"/>
    <dgm:cxn modelId="{485EEE83-67A3-48E4-A8A5-B3859C5D0DD2}" type="presOf" srcId="{9089D84A-9973-43D1-AA54-1EB8F0F40D2F}" destId="{CBC013F1-2182-4DB2-B9B1-FD5FA2D52FFA}" srcOrd="1" destOrd="0" presId="urn:microsoft.com/office/officeart/2005/8/layout/orgChart1#1"/>
    <dgm:cxn modelId="{25EFBB8D-71E0-4C55-9687-9C2BEC3DC362}" srcId="{8074D7D8-61B1-4B1B-8842-67754307BBD3}" destId="{94C3728A-6050-4E75-8707-18D164E49F9B}" srcOrd="0" destOrd="0" parTransId="{BBA2229F-6083-47E3-A638-B7F029FBA0CD}" sibTransId="{2F70C608-A118-420F-9277-D05E3F39ADAD}"/>
    <dgm:cxn modelId="{C669688E-82DC-4AA9-A4CA-119408E2567D}" srcId="{C917CE2D-045B-4795-A92C-2FB9CBC29A21}" destId="{EBA546AC-C102-40DA-880C-BE1B9216290C}" srcOrd="2" destOrd="0" parTransId="{78AE5ED8-6C6F-430C-B9D1-9CFA5D619A0E}" sibTransId="{D513B854-394C-4763-A670-761759B9DE05}"/>
    <dgm:cxn modelId="{02763191-E32D-4751-B5A1-03FF6408429B}" type="presOf" srcId="{94C3728A-6050-4E75-8707-18D164E49F9B}" destId="{B8C0AA61-F482-41BF-8553-837DF4EE8C5B}" srcOrd="0" destOrd="0" presId="urn:microsoft.com/office/officeart/2005/8/layout/orgChart1#1"/>
    <dgm:cxn modelId="{F553EB93-3680-43EC-918A-62C527DC9C2B}" type="presOf" srcId="{FEB0A775-9E42-42D6-BC16-5D182271E11D}" destId="{CDF2F655-B682-489D-9665-E22F63AD8771}" srcOrd="1" destOrd="0" presId="urn:microsoft.com/office/officeart/2005/8/layout/orgChart1#1"/>
    <dgm:cxn modelId="{1F054D94-B504-4B88-9BEC-6B856FCBCC97}" type="presOf" srcId="{C917CE2D-045B-4795-A92C-2FB9CBC29A21}" destId="{E6A8C4A5-775C-4550-BFC0-52D7DBCB2483}" srcOrd="2" destOrd="0" presId="urn:microsoft.com/office/officeart/2005/8/layout/orgChart1#1"/>
    <dgm:cxn modelId="{90BE5E96-F83C-4B1A-912F-768846AAB18E}" type="presOf" srcId="{BA7EEA37-D40F-450A-AC8E-D6FAE651F094}" destId="{830D9FB8-F02B-4119-8867-72406E2F75DC}" srcOrd="0" destOrd="0" presId="urn:microsoft.com/office/officeart/2005/8/layout/orgChart1#1"/>
    <dgm:cxn modelId="{306A7F9D-9EB4-4E5D-BD05-E5836EC8E4FE}" type="presOf" srcId="{9089D84A-9973-43D1-AA54-1EB8F0F40D2F}" destId="{B738C29F-E40D-478E-A6B4-31A428E4EF3F}" srcOrd="2" destOrd="0" presId="urn:microsoft.com/office/officeart/2005/8/layout/orgChart1#1"/>
    <dgm:cxn modelId="{6054C19F-C805-4007-BBB2-DFD597573D2E}" type="presOf" srcId="{B9654DE3-9F55-4E97-9B99-F38E64FDBE22}" destId="{DF7C09A1-F064-431B-99B8-EBEA994D1F38}" srcOrd="0" destOrd="0" presId="urn:microsoft.com/office/officeart/2005/8/layout/orgChart1#1"/>
    <dgm:cxn modelId="{EC6001A3-D910-4026-AE48-8FA015AA83E1}" type="presOf" srcId="{EBA546AC-C102-40DA-880C-BE1B9216290C}" destId="{22E82D54-1082-462C-BDFE-13866C54A7D5}" srcOrd="1" destOrd="0" presId="urn:microsoft.com/office/officeart/2005/8/layout/orgChart1#1"/>
    <dgm:cxn modelId="{112486A5-ACEA-4712-940B-A7DE568FD9D5}" srcId="{C917CE2D-045B-4795-A92C-2FB9CBC29A21}" destId="{9CD210E9-BFBE-4C47-83D6-8B05722E2840}" srcOrd="3" destOrd="0" parTransId="{7B4D33A5-0924-486D-A960-7C2B336D42BF}" sibTransId="{37CF15DE-2F0F-4CF1-B7FE-292BF9F085DF}"/>
    <dgm:cxn modelId="{2E530CA6-32A5-475E-8758-93B0A4B43AC7}" type="presOf" srcId="{9CD210E9-BFBE-4C47-83D6-8B05722E2840}" destId="{86A8E89A-D4A1-487B-8171-B3499FC7E268}" srcOrd="1" destOrd="0" presId="urn:microsoft.com/office/officeart/2005/8/layout/orgChart1#1"/>
    <dgm:cxn modelId="{3C8CC7A6-945C-44B8-90CB-9D84EC71622C}" type="presOf" srcId="{C3EEDC44-C745-438F-8619-E21E231B9863}" destId="{0B3B0BAE-674E-42CE-8BC6-510F7957D7A6}" srcOrd="0" destOrd="0" presId="urn:microsoft.com/office/officeart/2005/8/layout/orgChart1#1"/>
    <dgm:cxn modelId="{8F83EAA9-F383-4B73-AED4-A4647F600741}" type="presOf" srcId="{867E70CD-7B87-43D0-A992-BF99F7C98468}" destId="{6C5C02A3-1A4D-4568-B7B2-A382D0EAAC92}" srcOrd="0" destOrd="0" presId="urn:microsoft.com/office/officeart/2005/8/layout/orgChart1#1"/>
    <dgm:cxn modelId="{111EC2AF-C236-4283-9447-CE173F4B81A3}" type="presOf" srcId="{8C6D2C91-BEB9-4AC7-82D9-1CB5C760B936}" destId="{209B81DA-B542-4EE0-A1B3-80DD7E109AEC}" srcOrd="1" destOrd="0" presId="urn:microsoft.com/office/officeart/2005/8/layout/orgChart1#1"/>
    <dgm:cxn modelId="{BE43A4B4-F456-41CF-8FE3-AD4E196D8514}" type="presOf" srcId="{7B4D33A5-0924-486D-A960-7C2B336D42BF}" destId="{6CEC6E70-5FD9-4667-BFE2-37697A2CC021}" srcOrd="0" destOrd="0" presId="urn:microsoft.com/office/officeart/2005/8/layout/orgChart1#1"/>
    <dgm:cxn modelId="{B36EE1B5-E5A7-4431-8068-C2D921870906}" type="presOf" srcId="{73E8118F-D35A-4BE0-9D05-80CEA1B4270E}" destId="{53E0FE8B-AD98-46CD-BF4F-3AD0A9703DAA}" srcOrd="2" destOrd="0" presId="urn:microsoft.com/office/officeart/2005/8/layout/orgChart1#1"/>
    <dgm:cxn modelId="{8690AAB6-1EF7-44E1-A08F-CD6B414F8FA4}" type="presOf" srcId="{04A01CA8-B3FB-48E2-9708-3468ADCD7C12}" destId="{3992CAF9-58F4-41B7-9AE4-75BDBFB90E31}" srcOrd="0" destOrd="0" presId="urn:microsoft.com/office/officeart/2005/8/layout/orgChart1#1"/>
    <dgm:cxn modelId="{1368FEB9-929A-4425-A88B-88F8A94102D1}" type="presOf" srcId="{94C3728A-6050-4E75-8707-18D164E49F9B}" destId="{15F27DBD-6975-41CC-8E79-3BF64617EA08}" srcOrd="2" destOrd="0" presId="urn:microsoft.com/office/officeart/2005/8/layout/orgChart1#1"/>
    <dgm:cxn modelId="{20C797BC-B901-4FDB-AED4-BF6195A0C04E}" type="presOf" srcId="{FEB0A775-9E42-42D6-BC16-5D182271E11D}" destId="{86A44626-6ECB-477D-AD29-5316BC5EC81F}" srcOrd="2" destOrd="0" presId="urn:microsoft.com/office/officeart/2005/8/layout/orgChart1#1"/>
    <dgm:cxn modelId="{B55FC3C0-74C9-40A6-8409-3A4088661213}" type="presOf" srcId="{3BB29690-F26F-4FF8-ACBC-D5FA53E3E767}" destId="{9B5E1675-B258-41D4-A280-5C31ECACF755}" srcOrd="0" destOrd="0" presId="urn:microsoft.com/office/officeart/2005/8/layout/orgChart1#1"/>
    <dgm:cxn modelId="{4796F6C1-7D39-4674-9B39-9BE470D04845}" srcId="{54BCB5A3-4C69-434E-8EBA-1A1789A22C00}" destId="{8074D7D8-61B1-4B1B-8842-67754307BBD3}" srcOrd="0" destOrd="0" parTransId="{D17D7B7A-6D01-4680-BF46-CE767BAFD7FA}" sibTransId="{2C845A00-FBA9-425A-8822-0344F3120F64}"/>
    <dgm:cxn modelId="{6CC6F0C5-7C59-4076-85AB-565BC09B2FFD}" type="presOf" srcId="{A2DEB807-7050-482F-8342-B455BF23E2F4}" destId="{3DCF7137-B1F7-4CD1-81B0-F2BF05BEEAB8}" srcOrd="0" destOrd="0" presId="urn:microsoft.com/office/officeart/2005/8/layout/orgChart1#1"/>
    <dgm:cxn modelId="{3ABDCDC9-F25E-4A33-97F2-46900AAA10DB}" type="presOf" srcId="{C1B1C243-0939-4C35-8C70-8F8B435D299D}" destId="{71B5FC44-4375-44D4-9D3A-D25D4B624AF9}" srcOrd="1" destOrd="0" presId="urn:microsoft.com/office/officeart/2005/8/layout/orgChart1#1"/>
    <dgm:cxn modelId="{3E25E1CB-0ED0-432F-9EA1-0806FD8729C5}" type="presOf" srcId="{C1B1C243-0939-4C35-8C70-8F8B435D299D}" destId="{34F3AAEB-332B-420A-B45E-E914501A666F}" srcOrd="0" destOrd="0" presId="urn:microsoft.com/office/officeart/2005/8/layout/orgChart1#1"/>
    <dgm:cxn modelId="{7331A9D3-B303-4009-934E-BBD675AA15AE}" srcId="{54BCB5A3-4C69-434E-8EBA-1A1789A22C00}" destId="{54646101-C7E8-4A87-988C-BE94E39D5DA6}" srcOrd="1" destOrd="0" parTransId="{04A01CA8-B3FB-48E2-9708-3468ADCD7C12}" sibTransId="{FD31D657-8958-4578-ABAF-2237693EE0C4}"/>
    <dgm:cxn modelId="{0DD9CBD3-7044-463E-A8A8-DF95994B0B00}" type="presOf" srcId="{54646101-C7E8-4A87-988C-BE94E39D5DA6}" destId="{88FEC01B-BFD0-4A1A-A86A-CE069EFABC18}" srcOrd="1" destOrd="0" presId="urn:microsoft.com/office/officeart/2005/8/layout/orgChart1#1"/>
    <dgm:cxn modelId="{D19B90D5-5CF9-4B22-A859-817C1600168D}" type="presOf" srcId="{54646101-C7E8-4A87-988C-BE94E39D5DA6}" destId="{E8988BC8-F390-4B6B-9DD1-3A105A28895D}" srcOrd="0" destOrd="0" presId="urn:microsoft.com/office/officeart/2005/8/layout/orgChart1#1"/>
    <dgm:cxn modelId="{679E97D5-409B-40B8-AB51-A657F7861C29}" type="presOf" srcId="{8205819D-2178-46C8-8DF0-AA937E231FD6}" destId="{57037B72-EBCA-4262-B47E-42EC472D689E}" srcOrd="1" destOrd="0" presId="urn:microsoft.com/office/officeart/2005/8/layout/orgChart1#1"/>
    <dgm:cxn modelId="{A29B6DDA-DEA8-4B1D-81C9-C5E1E963D5B3}" type="presOf" srcId="{4FB7A292-34BC-4366-BEFA-DBA00EB5BB07}" destId="{D482B162-DA4A-4CAE-BD84-266554F592C5}" srcOrd="0" destOrd="0" presId="urn:microsoft.com/office/officeart/2005/8/layout/orgChart1#1"/>
    <dgm:cxn modelId="{E16DC4DC-5302-4ED0-AC15-AE2149267D60}" srcId="{54BCB5A3-4C69-434E-8EBA-1A1789A22C00}" destId="{FEB0A775-9E42-42D6-BC16-5D182271E11D}" srcOrd="4" destOrd="0" parTransId="{4FB7A292-34BC-4366-BEFA-DBA00EB5BB07}" sibTransId="{DB5115EB-B84C-4C41-B2AB-177B7FADE978}"/>
    <dgm:cxn modelId="{283A55DF-B57E-462E-8E7E-EB8FA2713B76}" srcId="{C917CE2D-045B-4795-A92C-2FB9CBC29A21}" destId="{F59E0924-C2A4-49E5-BE76-3E9FE31B8233}" srcOrd="0" destOrd="0" parTransId="{8FEB14B0-5094-40E7-AE3C-58344DEB4593}" sibTransId="{EF931C9E-0014-45E8-B6A8-2616ADB94141}"/>
    <dgm:cxn modelId="{1F8211E2-E5B9-4072-95C8-F8C10EB9A0C8}" type="presOf" srcId="{54BCB5A3-4C69-434E-8EBA-1A1789A22C00}" destId="{D22290B9-99D2-4491-B5C6-4A5EB5526DDE}" srcOrd="1" destOrd="0" presId="urn:microsoft.com/office/officeart/2005/8/layout/orgChart1#1"/>
    <dgm:cxn modelId="{E1FFCDE5-A1A6-4F79-B3F2-36CBCB1BD302}" type="presOf" srcId="{54646101-C7E8-4A87-988C-BE94E39D5DA6}" destId="{F9B63F01-084E-4B0B-88C7-C6CA5ADEFAF5}" srcOrd="2" destOrd="0" presId="urn:microsoft.com/office/officeart/2005/8/layout/orgChart1#1"/>
    <dgm:cxn modelId="{C1F863EC-A895-4EDB-92BB-74EB51407F01}" type="presOf" srcId="{A5695479-BAF8-4DC4-B12A-172652886FA7}" destId="{6AA541F0-CC46-455C-8F8B-7D856A2483D8}" srcOrd="0" destOrd="0" presId="urn:microsoft.com/office/officeart/2005/8/layout/orgChart1#1"/>
    <dgm:cxn modelId="{6BD140EE-5AD6-47EC-882D-67797EE8A306}" type="presOf" srcId="{94C3728A-6050-4E75-8707-18D164E49F9B}" destId="{0B8F15F4-6327-4366-BE36-7504B961A3F7}" srcOrd="1" destOrd="0" presId="urn:microsoft.com/office/officeart/2005/8/layout/orgChart1#1"/>
    <dgm:cxn modelId="{7070CFEF-FC4C-4728-8306-7C576F2E1000}" srcId="{54646101-C7E8-4A87-988C-BE94E39D5DA6}" destId="{9089D84A-9973-43D1-AA54-1EB8F0F40D2F}" srcOrd="0" destOrd="0" parTransId="{A5695479-BAF8-4DC4-B12A-172652886FA7}" sibTransId="{B6857C71-C093-4E6A-AC32-4D5E76173B48}"/>
    <dgm:cxn modelId="{38A2B7F0-F874-46D0-8645-F29F023E1B84}" type="presOf" srcId="{8FEB14B0-5094-40E7-AE3C-58344DEB4593}" destId="{01F53BF1-FD1F-438E-A22D-A238550548A7}" srcOrd="0" destOrd="0" presId="urn:microsoft.com/office/officeart/2005/8/layout/orgChart1#1"/>
    <dgm:cxn modelId="{FCF645F1-127E-4822-B013-6CA0A972860D}" srcId="{54646101-C7E8-4A87-988C-BE94E39D5DA6}" destId="{8205819D-2178-46C8-8DF0-AA937E231FD6}" srcOrd="2" destOrd="0" parTransId="{B9654DE3-9F55-4E97-9B99-F38E64FDBE22}" sibTransId="{05F7A21F-79BC-49D9-B13A-4D2B1D736779}"/>
    <dgm:cxn modelId="{EE7EFBF1-B381-482E-A2C1-031372B2E709}" srcId="{8074D7D8-61B1-4B1B-8842-67754307BBD3}" destId="{1371EFB3-A61D-4D79-AE42-4099B5B595DD}" srcOrd="1" destOrd="0" parTransId="{5926906C-BD55-4480-924B-937FDB38189C}" sibTransId="{007EF320-554A-448D-88B8-B486D5289DBE}"/>
    <dgm:cxn modelId="{310458F6-1576-409E-9D9C-571008FE4811}" type="presOf" srcId="{FEB0A775-9E42-42D6-BC16-5D182271E11D}" destId="{EB4313BB-73B2-47B3-A120-CF8C3E484C82}" srcOrd="0" destOrd="0" presId="urn:microsoft.com/office/officeart/2005/8/layout/orgChart1#1"/>
    <dgm:cxn modelId="{6F5648FD-2FF1-4B62-9FB9-20A8A0845694}" type="presOf" srcId="{890D084C-B2CC-4022-8625-60EF67F5C94C}" destId="{B3CF7DF4-9604-447B-B6DA-0F5C173F8F0B}" srcOrd="0" destOrd="0" presId="urn:microsoft.com/office/officeart/2005/8/layout/orgChart1#1"/>
    <dgm:cxn modelId="{522EF4FF-1DDE-4F1E-B7D8-556D3EF503CD}" type="presOf" srcId="{8074D7D8-61B1-4B1B-8842-67754307BBD3}" destId="{04CE6A71-5A64-4C3E-B06B-0A0440251926}" srcOrd="1" destOrd="0" presId="urn:microsoft.com/office/officeart/2005/8/layout/orgChart1#1"/>
    <dgm:cxn modelId="{2982E045-9DC3-4CC7-8591-F676AEBA48C4}" type="presParOf" srcId="{9B5E1675-B258-41D4-A280-5C31ECACF755}" destId="{67332FEA-78BA-44E3-B2C1-4BDFD572117D}" srcOrd="0" destOrd="0" presId="urn:microsoft.com/office/officeart/2005/8/layout/orgChart1#1"/>
    <dgm:cxn modelId="{9EA28112-5D89-489C-9134-E476C20D2480}" type="presParOf" srcId="{67332FEA-78BA-44E3-B2C1-4BDFD572117D}" destId="{E55570A6-E38C-4B86-8700-0D89FA97BCDD}" srcOrd="0" destOrd="0" presId="urn:microsoft.com/office/officeart/2005/8/layout/orgChart1#1"/>
    <dgm:cxn modelId="{486A9B9C-D29C-481E-8B19-0729E3E726B8}" type="presParOf" srcId="{E55570A6-E38C-4B86-8700-0D89FA97BCDD}" destId="{D22290B9-99D2-4491-B5C6-4A5EB5526DDE}" srcOrd="0" destOrd="0" presId="urn:microsoft.com/office/officeart/2005/8/layout/orgChart1#1"/>
    <dgm:cxn modelId="{139F8052-41B8-4ADF-B59B-3ED3E71967CF}" type="presParOf" srcId="{E55570A6-E38C-4B86-8700-0D89FA97BCDD}" destId="{9460601F-610B-4F62-8896-182D7EFB2430}" srcOrd="1" destOrd="0" presId="urn:microsoft.com/office/officeart/2005/8/layout/orgChart1#1"/>
    <dgm:cxn modelId="{862934BD-78EA-4C96-BE47-F4BB411809B2}" type="presParOf" srcId="{67332FEA-78BA-44E3-B2C1-4BDFD572117D}" destId="{FC22321A-DB9E-4A68-A801-0B2458742D9E}" srcOrd="1" destOrd="0" presId="urn:microsoft.com/office/officeart/2005/8/layout/orgChart1#1"/>
    <dgm:cxn modelId="{73C26BD4-8D14-4E84-9858-66B1EE072E9E}" type="presParOf" srcId="{FC22321A-DB9E-4A68-A801-0B2458742D9E}" destId="{8A2BC20D-8A08-4534-B2CB-148576FFD9F4}" srcOrd="0" destOrd="0" presId="urn:microsoft.com/office/officeart/2005/8/layout/orgChart1#1"/>
    <dgm:cxn modelId="{CCE362C9-C525-4B8B-8515-58931089E4DB}" type="presParOf" srcId="{FC22321A-DB9E-4A68-A801-0B2458742D9E}" destId="{FB101ECF-61DD-4AB4-B562-42D0AAEF062E}" srcOrd="1" destOrd="0" presId="urn:microsoft.com/office/officeart/2005/8/layout/orgChart1#1"/>
    <dgm:cxn modelId="{4F015FEE-4AD8-4CEA-B735-B6A877E7351F}" type="presParOf" srcId="{FB101ECF-61DD-4AB4-B562-42D0AAEF062E}" destId="{857D0A0F-3F0E-43CE-9FD1-873E2660427C}" srcOrd="0" destOrd="0" presId="urn:microsoft.com/office/officeart/2005/8/layout/orgChart1#1"/>
    <dgm:cxn modelId="{D1588243-B701-42A4-87F0-82AFDC8CC5DF}" type="presParOf" srcId="{857D0A0F-3F0E-43CE-9FD1-873E2660427C}" destId="{04CE6A71-5A64-4C3E-B06B-0A0440251926}" srcOrd="0" destOrd="0" presId="urn:microsoft.com/office/officeart/2005/8/layout/orgChart1#1"/>
    <dgm:cxn modelId="{E7445765-2AFB-41CF-A3DE-CCE201639973}" type="presParOf" srcId="{857D0A0F-3F0E-43CE-9FD1-873E2660427C}" destId="{66832B8C-B291-4C79-9791-EA1CEE70E8FF}" srcOrd="1" destOrd="0" presId="urn:microsoft.com/office/officeart/2005/8/layout/orgChart1#1"/>
    <dgm:cxn modelId="{B83B56D8-6CDF-4629-B993-DC0904C0B836}" type="presParOf" srcId="{FB101ECF-61DD-4AB4-B562-42D0AAEF062E}" destId="{54B8688F-C66A-4756-99E7-F647883516C5}" srcOrd="1" destOrd="0" presId="urn:microsoft.com/office/officeart/2005/8/layout/orgChart1#1"/>
    <dgm:cxn modelId="{BEDFDEF7-1B63-4B2C-B4A3-6EAB724D76B3}" type="presParOf" srcId="{54B8688F-C66A-4756-99E7-F647883516C5}" destId="{008CE245-E18A-408B-AD83-84894DD85EE0}" srcOrd="0" destOrd="0" presId="urn:microsoft.com/office/officeart/2005/8/layout/orgChart1#1"/>
    <dgm:cxn modelId="{1D50F9E5-0F18-4A6B-80AD-1F12E4B2E2A6}" type="presParOf" srcId="{54B8688F-C66A-4756-99E7-F647883516C5}" destId="{06A3882F-2BDB-4ACF-90C6-95C11D0D256C}" srcOrd="1" destOrd="0" presId="urn:microsoft.com/office/officeart/2005/8/layout/orgChart1#1"/>
    <dgm:cxn modelId="{393E4003-B733-4146-BD7E-B6ECECED5911}" type="presParOf" srcId="{06A3882F-2BDB-4ACF-90C6-95C11D0D256C}" destId="{B8C0AA61-F482-41BF-8553-837DF4EE8C5B}" srcOrd="0" destOrd="0" presId="urn:microsoft.com/office/officeart/2005/8/layout/orgChart1#1"/>
    <dgm:cxn modelId="{59C3E499-C58F-41F3-A72D-A954AE31DB84}" type="presParOf" srcId="{B8C0AA61-F482-41BF-8553-837DF4EE8C5B}" destId="{0B8F15F4-6327-4366-BE36-7504B961A3F7}" srcOrd="0" destOrd="0" presId="urn:microsoft.com/office/officeart/2005/8/layout/orgChart1#1"/>
    <dgm:cxn modelId="{49BE74FA-11C9-47BE-9E95-B9F8A983AF46}" type="presParOf" srcId="{B8C0AA61-F482-41BF-8553-837DF4EE8C5B}" destId="{15F27DBD-6975-41CC-8E79-3BF64617EA08}" srcOrd="1" destOrd="0" presId="urn:microsoft.com/office/officeart/2005/8/layout/orgChart1#1"/>
    <dgm:cxn modelId="{BA173824-A813-4705-95F9-9759C7701DD4}" type="presParOf" srcId="{06A3882F-2BDB-4ACF-90C6-95C11D0D256C}" destId="{D0F2AE4D-530A-4E86-AD26-44874DEF62A1}" srcOrd="1" destOrd="0" presId="urn:microsoft.com/office/officeart/2005/8/layout/orgChart1#1"/>
    <dgm:cxn modelId="{4F06F698-4E3A-4F19-9EE6-D71399D6E7B1}" type="presParOf" srcId="{06A3882F-2BDB-4ACF-90C6-95C11D0D256C}" destId="{70D13CF0-F36C-4C1B-BF9C-B374B73D810E}" srcOrd="2" destOrd="0" presId="urn:microsoft.com/office/officeart/2005/8/layout/orgChart1#1"/>
    <dgm:cxn modelId="{1F523E20-9BC3-4ABD-A1EE-753C98BFD71B}" type="presParOf" srcId="{54B8688F-C66A-4756-99E7-F647883516C5}" destId="{35CEA4E4-EC98-476F-AA7B-C81E5A623FDE}" srcOrd="2" destOrd="0" presId="urn:microsoft.com/office/officeart/2005/8/layout/orgChart1#1"/>
    <dgm:cxn modelId="{19557F2E-AE9D-4183-A72E-15DA1C4A0A2B}" type="presParOf" srcId="{54B8688F-C66A-4756-99E7-F647883516C5}" destId="{23E08C25-BD9A-44C6-AA89-8F482C6FFAAA}" srcOrd="3" destOrd="0" presId="urn:microsoft.com/office/officeart/2005/8/layout/orgChart1#1"/>
    <dgm:cxn modelId="{92ABB8F5-D594-4143-8AD9-31CCBA62CE2C}" type="presParOf" srcId="{23E08C25-BD9A-44C6-AA89-8F482C6FFAAA}" destId="{F260D4AF-B383-4D50-BBC6-3274B70C6151}" srcOrd="0" destOrd="0" presId="urn:microsoft.com/office/officeart/2005/8/layout/orgChart1#1"/>
    <dgm:cxn modelId="{CFE75768-BC47-4562-B569-F2013E37F17B}" type="presParOf" srcId="{F260D4AF-B383-4D50-BBC6-3274B70C6151}" destId="{93EB8D49-0B7C-4E69-BDF2-82BA95CB5793}" srcOrd="0" destOrd="0" presId="urn:microsoft.com/office/officeart/2005/8/layout/orgChart1#1"/>
    <dgm:cxn modelId="{CD7AA7F3-EFB4-477D-A2E5-41766DCA6942}" type="presParOf" srcId="{F260D4AF-B383-4D50-BBC6-3274B70C6151}" destId="{6D132E41-90AF-445D-9212-79DD5F5FBA7A}" srcOrd="1" destOrd="0" presId="urn:microsoft.com/office/officeart/2005/8/layout/orgChart1#1"/>
    <dgm:cxn modelId="{D3D7DB49-D679-40CD-BEC3-504315A82667}" type="presParOf" srcId="{23E08C25-BD9A-44C6-AA89-8F482C6FFAAA}" destId="{F83C8E9D-1784-4B4C-855D-971740B521AE}" srcOrd="1" destOrd="0" presId="urn:microsoft.com/office/officeart/2005/8/layout/orgChart1#1"/>
    <dgm:cxn modelId="{5F9B5CDD-C39D-4191-AFE9-FF00419C1671}" type="presParOf" srcId="{23E08C25-BD9A-44C6-AA89-8F482C6FFAAA}" destId="{4AB46B88-1E04-457B-BA14-DA8915B7EDBB}" srcOrd="2" destOrd="0" presId="urn:microsoft.com/office/officeart/2005/8/layout/orgChart1#1"/>
    <dgm:cxn modelId="{AC1248F7-DA31-41BD-9CAB-DD96FBBD80F8}" type="presParOf" srcId="{54B8688F-C66A-4756-99E7-F647883516C5}" destId="{830D9FB8-F02B-4119-8867-72406E2F75DC}" srcOrd="4" destOrd="0" presId="urn:microsoft.com/office/officeart/2005/8/layout/orgChart1#1"/>
    <dgm:cxn modelId="{8BB219BF-3934-4C78-93AD-419EE424AEBD}" type="presParOf" srcId="{54B8688F-C66A-4756-99E7-F647883516C5}" destId="{A52F8C22-E27D-4E2E-AF7C-961A56FFCD08}" srcOrd="5" destOrd="0" presId="urn:microsoft.com/office/officeart/2005/8/layout/orgChart1#1"/>
    <dgm:cxn modelId="{191536D6-0C42-4A30-801D-E50280228A48}" type="presParOf" srcId="{A52F8C22-E27D-4E2E-AF7C-961A56FFCD08}" destId="{3020A5B0-015C-4D84-B6CD-8E4862EC2A67}" srcOrd="0" destOrd="0" presId="urn:microsoft.com/office/officeart/2005/8/layout/orgChart1#1"/>
    <dgm:cxn modelId="{04BB0E61-A59B-4D7E-865F-EC64B296DD75}" type="presParOf" srcId="{3020A5B0-015C-4D84-B6CD-8E4862EC2A67}" destId="{209B81DA-B542-4EE0-A1B3-80DD7E109AEC}" srcOrd="0" destOrd="0" presId="urn:microsoft.com/office/officeart/2005/8/layout/orgChart1#1"/>
    <dgm:cxn modelId="{353E1231-1148-4A62-994E-4C898E1809C4}" type="presParOf" srcId="{3020A5B0-015C-4D84-B6CD-8E4862EC2A67}" destId="{DD8FD3C8-87DC-4C78-88F3-68BAAF22ECCA}" srcOrd="1" destOrd="0" presId="urn:microsoft.com/office/officeart/2005/8/layout/orgChart1#1"/>
    <dgm:cxn modelId="{EA42773D-E7F5-4C63-A1A1-439B500DF93F}" type="presParOf" srcId="{A52F8C22-E27D-4E2E-AF7C-961A56FFCD08}" destId="{DC65A1F9-9695-4461-A23D-32ADDE1E95BF}" srcOrd="1" destOrd="0" presId="urn:microsoft.com/office/officeart/2005/8/layout/orgChart1#1"/>
    <dgm:cxn modelId="{0F695FFC-FA25-4EF4-B8B4-BC213661BD4E}" type="presParOf" srcId="{A52F8C22-E27D-4E2E-AF7C-961A56FFCD08}" destId="{2391FAB1-6189-4647-9FB4-B3E41E5C51C7}" srcOrd="2" destOrd="0" presId="urn:microsoft.com/office/officeart/2005/8/layout/orgChart1#1"/>
    <dgm:cxn modelId="{83F9FEDD-A18A-4FF9-9072-A025370467BB}" type="presParOf" srcId="{FB101ECF-61DD-4AB4-B562-42D0AAEF062E}" destId="{B167A215-C31D-456D-9885-509B490CEAD7}" srcOrd="2" destOrd="0" presId="urn:microsoft.com/office/officeart/2005/8/layout/orgChart1#1"/>
    <dgm:cxn modelId="{26149A17-6D90-4740-AFB6-6BE04EA27BBB}" type="presParOf" srcId="{FC22321A-DB9E-4A68-A801-0B2458742D9E}" destId="{3992CAF9-58F4-41B7-9AE4-75BDBFB90E31}" srcOrd="2" destOrd="0" presId="urn:microsoft.com/office/officeart/2005/8/layout/orgChart1#1"/>
    <dgm:cxn modelId="{197E808B-3768-4DA6-8EA0-A6193774C921}" type="presParOf" srcId="{FC22321A-DB9E-4A68-A801-0B2458742D9E}" destId="{AFF671B2-4AEE-4C75-B01D-E6F235A7125C}" srcOrd="3" destOrd="0" presId="urn:microsoft.com/office/officeart/2005/8/layout/orgChart1#1"/>
    <dgm:cxn modelId="{B25B2C8D-FDFF-492D-B68D-9A9F1C02AD68}" type="presParOf" srcId="{AFF671B2-4AEE-4C75-B01D-E6F235A7125C}" destId="{E8988BC8-F390-4B6B-9DD1-3A105A28895D}" srcOrd="0" destOrd="0" presId="urn:microsoft.com/office/officeart/2005/8/layout/orgChart1#1"/>
    <dgm:cxn modelId="{40D2329F-00CD-45FB-BC85-D3F0F12320DA}" type="presParOf" srcId="{E8988BC8-F390-4B6B-9DD1-3A105A28895D}" destId="{88FEC01B-BFD0-4A1A-A86A-CE069EFABC18}" srcOrd="0" destOrd="0" presId="urn:microsoft.com/office/officeart/2005/8/layout/orgChart1#1"/>
    <dgm:cxn modelId="{F8B50377-3539-4AB7-A0EF-9C692E44B706}" type="presParOf" srcId="{E8988BC8-F390-4B6B-9DD1-3A105A28895D}" destId="{F9B63F01-084E-4B0B-88C7-C6CA5ADEFAF5}" srcOrd="1" destOrd="0" presId="urn:microsoft.com/office/officeart/2005/8/layout/orgChart1#1"/>
    <dgm:cxn modelId="{02171149-1108-4E02-BDE5-2B7BD53410F1}" type="presParOf" srcId="{AFF671B2-4AEE-4C75-B01D-E6F235A7125C}" destId="{6A0C6AF6-12CE-40C1-AC90-948EF8D2754E}" srcOrd="1" destOrd="0" presId="urn:microsoft.com/office/officeart/2005/8/layout/orgChart1#1"/>
    <dgm:cxn modelId="{21FC39A7-CC74-4B12-92F6-72406E89BCBF}" type="presParOf" srcId="{6A0C6AF6-12CE-40C1-AC90-948EF8D2754E}" destId="{6AA541F0-CC46-455C-8F8B-7D856A2483D8}" srcOrd="0" destOrd="0" presId="urn:microsoft.com/office/officeart/2005/8/layout/orgChart1#1"/>
    <dgm:cxn modelId="{DDCF737E-751A-4129-B2AE-EA9F4A142987}" type="presParOf" srcId="{6A0C6AF6-12CE-40C1-AC90-948EF8D2754E}" destId="{337DF1FB-133B-4236-81B8-9AA8C549ABB7}" srcOrd="1" destOrd="0" presId="urn:microsoft.com/office/officeart/2005/8/layout/orgChart1#1"/>
    <dgm:cxn modelId="{6A60147E-A50C-42C0-B91A-3AFAD728193F}" type="presParOf" srcId="{337DF1FB-133B-4236-81B8-9AA8C549ABB7}" destId="{9B4C424F-088A-4DDF-A9A0-351BB93989CD}" srcOrd="0" destOrd="0" presId="urn:microsoft.com/office/officeart/2005/8/layout/orgChart1#1"/>
    <dgm:cxn modelId="{5567B514-054C-4673-A0A0-3771A70BA791}" type="presParOf" srcId="{9B4C424F-088A-4DDF-A9A0-351BB93989CD}" destId="{CBC013F1-2182-4DB2-B9B1-FD5FA2D52FFA}" srcOrd="0" destOrd="0" presId="urn:microsoft.com/office/officeart/2005/8/layout/orgChart1#1"/>
    <dgm:cxn modelId="{8D4A814A-0363-4479-943F-49A1EBC16CDA}" type="presParOf" srcId="{9B4C424F-088A-4DDF-A9A0-351BB93989CD}" destId="{B738C29F-E40D-478E-A6B4-31A428E4EF3F}" srcOrd="1" destOrd="0" presId="urn:microsoft.com/office/officeart/2005/8/layout/orgChart1#1"/>
    <dgm:cxn modelId="{2CEDD623-C05B-41FF-A9C6-F231CB3606D6}" type="presParOf" srcId="{337DF1FB-133B-4236-81B8-9AA8C549ABB7}" destId="{9CE03C26-7F5A-4877-AFB8-31CA0DAC34F6}" srcOrd="1" destOrd="0" presId="urn:microsoft.com/office/officeart/2005/8/layout/orgChart1#1"/>
    <dgm:cxn modelId="{DC1A79F5-C7E6-4AFB-A2CE-8B0C3F1EB7BF}" type="presParOf" srcId="{337DF1FB-133B-4236-81B8-9AA8C549ABB7}" destId="{63E1B784-162A-4406-AFE7-A2F05FD44A0E}" srcOrd="2" destOrd="0" presId="urn:microsoft.com/office/officeart/2005/8/layout/orgChart1#1"/>
    <dgm:cxn modelId="{E9C4C24F-2066-4A03-93B4-5B49D5B555C3}" type="presParOf" srcId="{6A0C6AF6-12CE-40C1-AC90-948EF8D2754E}" destId="{6C5C02A3-1A4D-4568-B7B2-A382D0EAAC92}" srcOrd="2" destOrd="0" presId="urn:microsoft.com/office/officeart/2005/8/layout/orgChart1#1"/>
    <dgm:cxn modelId="{C17DBAC9-A3FC-4C6D-87C7-33D57BDA7854}" type="presParOf" srcId="{6A0C6AF6-12CE-40C1-AC90-948EF8D2754E}" destId="{7C9AC7A9-D082-4314-9A6A-31B06C8BBA46}" srcOrd="3" destOrd="0" presId="urn:microsoft.com/office/officeart/2005/8/layout/orgChart1#1"/>
    <dgm:cxn modelId="{2C1DB7A8-F074-4336-AED1-B6982E2AE9C8}" type="presParOf" srcId="{7C9AC7A9-D082-4314-9A6A-31B06C8BBA46}" destId="{A632A332-2524-4980-A43B-C77AEE691E3C}" srcOrd="0" destOrd="0" presId="urn:microsoft.com/office/officeart/2005/8/layout/orgChart1#1"/>
    <dgm:cxn modelId="{BFC25358-9BA6-4864-B342-9B6F54E72036}" type="presParOf" srcId="{A632A332-2524-4980-A43B-C77AEE691E3C}" destId="{C031EBB7-5F30-47D8-BFA7-37F08B2CC9E2}" srcOrd="0" destOrd="0" presId="urn:microsoft.com/office/officeart/2005/8/layout/orgChart1#1"/>
    <dgm:cxn modelId="{764BC18C-49AD-4F82-86E1-8E26C63A9FAB}" type="presParOf" srcId="{A632A332-2524-4980-A43B-C77AEE691E3C}" destId="{53E0FE8B-AD98-46CD-BF4F-3AD0A9703DAA}" srcOrd="1" destOrd="0" presId="urn:microsoft.com/office/officeart/2005/8/layout/orgChart1#1"/>
    <dgm:cxn modelId="{7FE9382A-2234-4F08-8E48-DF6D8DF4F018}" type="presParOf" srcId="{7C9AC7A9-D082-4314-9A6A-31B06C8BBA46}" destId="{EA96DB14-A01E-4317-8E94-3D0126265566}" srcOrd="1" destOrd="0" presId="urn:microsoft.com/office/officeart/2005/8/layout/orgChart1#1"/>
    <dgm:cxn modelId="{C7B081F6-05FC-43FF-9696-9E15370CA629}" type="presParOf" srcId="{7C9AC7A9-D082-4314-9A6A-31B06C8BBA46}" destId="{76874923-19E1-4B5A-88A3-5E5A55191B8C}" srcOrd="2" destOrd="0" presId="urn:microsoft.com/office/officeart/2005/8/layout/orgChart1#1"/>
    <dgm:cxn modelId="{89975116-A51B-41DE-A39D-01F2A34F23E4}" type="presParOf" srcId="{6A0C6AF6-12CE-40C1-AC90-948EF8D2754E}" destId="{DF7C09A1-F064-431B-99B8-EBEA994D1F38}" srcOrd="4" destOrd="0" presId="urn:microsoft.com/office/officeart/2005/8/layout/orgChart1#1"/>
    <dgm:cxn modelId="{44AAD0BB-9995-45EA-A1D9-C889C09B5A8F}" type="presParOf" srcId="{6A0C6AF6-12CE-40C1-AC90-948EF8D2754E}" destId="{959E7EE0-6206-437A-B67E-3FAD648945C0}" srcOrd="5" destOrd="0" presId="urn:microsoft.com/office/officeart/2005/8/layout/orgChart1#1"/>
    <dgm:cxn modelId="{93AD632A-A27C-4D1C-B305-AD211FC22D18}" type="presParOf" srcId="{959E7EE0-6206-437A-B67E-3FAD648945C0}" destId="{130B8EE0-7E24-4F93-9AD8-2CAC6E9A5B1D}" srcOrd="0" destOrd="0" presId="urn:microsoft.com/office/officeart/2005/8/layout/orgChart1#1"/>
    <dgm:cxn modelId="{CB5BC6E7-1955-46FC-AC73-2DA6A543B363}" type="presParOf" srcId="{130B8EE0-7E24-4F93-9AD8-2CAC6E9A5B1D}" destId="{57037B72-EBCA-4262-B47E-42EC472D689E}" srcOrd="0" destOrd="0" presId="urn:microsoft.com/office/officeart/2005/8/layout/orgChart1#1"/>
    <dgm:cxn modelId="{54C3E4D9-0D7C-430F-87CD-89B2E069B644}" type="presParOf" srcId="{130B8EE0-7E24-4F93-9AD8-2CAC6E9A5B1D}" destId="{AA504C49-E51D-451D-A40E-4758ED53FF85}" srcOrd="1" destOrd="0" presId="urn:microsoft.com/office/officeart/2005/8/layout/orgChart1#1"/>
    <dgm:cxn modelId="{514331E8-444D-4F3C-B384-9BC11A8EA062}" type="presParOf" srcId="{959E7EE0-6206-437A-B67E-3FAD648945C0}" destId="{9748B962-565C-40A6-8638-3707E4C6E9AF}" srcOrd="1" destOrd="0" presId="urn:microsoft.com/office/officeart/2005/8/layout/orgChart1#1"/>
    <dgm:cxn modelId="{A04FC6B8-CE6C-4680-9C03-0AE150D552CE}" type="presParOf" srcId="{959E7EE0-6206-437A-B67E-3FAD648945C0}" destId="{F4E868F3-1798-4F31-A59A-60E9D36D8F50}" srcOrd="2" destOrd="0" presId="urn:microsoft.com/office/officeart/2005/8/layout/orgChart1#1"/>
    <dgm:cxn modelId="{B7ADDDDF-D2DA-4EE0-99B7-79CAC0B985FF}" type="presParOf" srcId="{AFF671B2-4AEE-4C75-B01D-E6F235A7125C}" destId="{64416858-9D90-44F4-917D-B6328E779CA9}" srcOrd="2" destOrd="0" presId="urn:microsoft.com/office/officeart/2005/8/layout/orgChart1#1"/>
    <dgm:cxn modelId="{F278478B-D113-4D78-9939-BF29A181FC10}" type="presParOf" srcId="{FC22321A-DB9E-4A68-A801-0B2458742D9E}" destId="{B3CF7DF4-9604-447B-B6DA-0F5C173F8F0B}" srcOrd="4" destOrd="0" presId="urn:microsoft.com/office/officeart/2005/8/layout/orgChart1#1"/>
    <dgm:cxn modelId="{DAFD5C5A-5488-49C2-AD57-E69C5429772C}" type="presParOf" srcId="{FC22321A-DB9E-4A68-A801-0B2458742D9E}" destId="{556A924A-70A0-4239-88B4-953BE7FF0070}" srcOrd="5" destOrd="0" presId="urn:microsoft.com/office/officeart/2005/8/layout/orgChart1#1"/>
    <dgm:cxn modelId="{A56558F5-A362-43E0-AB77-8F0E004769A2}" type="presParOf" srcId="{556A924A-70A0-4239-88B4-953BE7FF0070}" destId="{0B81823A-D2F6-4313-8129-F5B35D8718F9}" srcOrd="0" destOrd="0" presId="urn:microsoft.com/office/officeart/2005/8/layout/orgChart1#1"/>
    <dgm:cxn modelId="{51036A9F-339A-4C34-8DE7-0807DF5E8002}" type="presParOf" srcId="{0B81823A-D2F6-4313-8129-F5B35D8718F9}" destId="{9634A064-64C6-4498-93A4-BDB809BFF585}" srcOrd="0" destOrd="0" presId="urn:microsoft.com/office/officeart/2005/8/layout/orgChart1#1"/>
    <dgm:cxn modelId="{DA93D7C6-23CC-4AFB-9D8F-0E92F336BE02}" type="presParOf" srcId="{0B81823A-D2F6-4313-8129-F5B35D8718F9}" destId="{E6A8C4A5-775C-4550-BFC0-52D7DBCB2483}" srcOrd="1" destOrd="0" presId="urn:microsoft.com/office/officeart/2005/8/layout/orgChart1#1"/>
    <dgm:cxn modelId="{8BAF3447-56D1-4DD5-9015-FA6AB9800C39}" type="presParOf" srcId="{556A924A-70A0-4239-88B4-953BE7FF0070}" destId="{D149FBE6-CD6A-4461-A9C5-D78FA5F8F5DA}" srcOrd="1" destOrd="0" presId="urn:microsoft.com/office/officeart/2005/8/layout/orgChart1#1"/>
    <dgm:cxn modelId="{443BC31F-7EDA-42AF-862B-E66FB64172E3}" type="presParOf" srcId="{D149FBE6-CD6A-4461-A9C5-D78FA5F8F5DA}" destId="{01F53BF1-FD1F-438E-A22D-A238550548A7}" srcOrd="0" destOrd="0" presId="urn:microsoft.com/office/officeart/2005/8/layout/orgChart1#1"/>
    <dgm:cxn modelId="{4E2800A2-B9A8-4709-9D43-505798536219}" type="presParOf" srcId="{D149FBE6-CD6A-4461-A9C5-D78FA5F8F5DA}" destId="{CEF84445-92B6-4939-B833-3A51A475C777}" srcOrd="1" destOrd="0" presId="urn:microsoft.com/office/officeart/2005/8/layout/orgChart1#1"/>
    <dgm:cxn modelId="{F0CA0D16-38BC-4322-8FFC-CA89B0E981E0}" type="presParOf" srcId="{CEF84445-92B6-4939-B833-3A51A475C777}" destId="{09958ECE-C68B-40EA-93CB-1852AE25BE0E}" srcOrd="0" destOrd="0" presId="urn:microsoft.com/office/officeart/2005/8/layout/orgChart1#1"/>
    <dgm:cxn modelId="{97D028D2-ECA3-4C9A-9820-39188673650E}" type="presParOf" srcId="{09958ECE-C68B-40EA-93CB-1852AE25BE0E}" destId="{5CC14580-2CEE-4789-BD1A-D8CD1856C508}" srcOrd="0" destOrd="0" presId="urn:microsoft.com/office/officeart/2005/8/layout/orgChart1#1"/>
    <dgm:cxn modelId="{BAC265D2-781E-4934-86B6-D018FDDB30D0}" type="presParOf" srcId="{09958ECE-C68B-40EA-93CB-1852AE25BE0E}" destId="{87DE4916-FDB9-4F2D-957F-B697E2857DC9}" srcOrd="1" destOrd="0" presId="urn:microsoft.com/office/officeart/2005/8/layout/orgChart1#1"/>
    <dgm:cxn modelId="{344F6045-E096-4B3E-ADA9-3C607743783A}" type="presParOf" srcId="{CEF84445-92B6-4939-B833-3A51A475C777}" destId="{A1FDF34A-711A-444E-A17F-AD8B8CF76DF2}" srcOrd="1" destOrd="0" presId="urn:microsoft.com/office/officeart/2005/8/layout/orgChart1#1"/>
    <dgm:cxn modelId="{1590BF2C-6D86-4603-9EB3-3C578EC14BD8}" type="presParOf" srcId="{CEF84445-92B6-4939-B833-3A51A475C777}" destId="{DA4D4B59-1409-4460-89E8-BF319D7F8C85}" srcOrd="2" destOrd="0" presId="urn:microsoft.com/office/officeart/2005/8/layout/orgChart1#1"/>
    <dgm:cxn modelId="{F0E28014-84A5-40A3-A954-A4C4412DB0EA}" type="presParOf" srcId="{D149FBE6-CD6A-4461-A9C5-D78FA5F8F5DA}" destId="{0B3B0BAE-674E-42CE-8BC6-510F7957D7A6}" srcOrd="2" destOrd="0" presId="urn:microsoft.com/office/officeart/2005/8/layout/orgChart1#1"/>
    <dgm:cxn modelId="{2F86B9CE-5307-437D-8594-33069BE0F307}" type="presParOf" srcId="{D149FBE6-CD6A-4461-A9C5-D78FA5F8F5DA}" destId="{F245CF33-461A-4301-A5E5-A583CC29FC31}" srcOrd="3" destOrd="0" presId="urn:microsoft.com/office/officeart/2005/8/layout/orgChart1#1"/>
    <dgm:cxn modelId="{916BF5AB-7F01-488A-8573-3B33BD287C7C}" type="presParOf" srcId="{F245CF33-461A-4301-A5E5-A583CC29FC31}" destId="{34F3AAEB-332B-420A-B45E-E914501A666F}" srcOrd="0" destOrd="0" presId="urn:microsoft.com/office/officeart/2005/8/layout/orgChart1#1"/>
    <dgm:cxn modelId="{F11C95ED-95EE-4E47-AF89-7B94BCF1F05E}" type="presParOf" srcId="{34F3AAEB-332B-420A-B45E-E914501A666F}" destId="{71B5FC44-4375-44D4-9D3A-D25D4B624AF9}" srcOrd="0" destOrd="0" presId="urn:microsoft.com/office/officeart/2005/8/layout/orgChart1#1"/>
    <dgm:cxn modelId="{41906DD3-8B4F-4647-98A8-A0337F2555A5}" type="presParOf" srcId="{34F3AAEB-332B-420A-B45E-E914501A666F}" destId="{D70BD7BA-9AE7-4F12-A1CD-4C86E6EA8A99}" srcOrd="1" destOrd="0" presId="urn:microsoft.com/office/officeart/2005/8/layout/orgChart1#1"/>
    <dgm:cxn modelId="{261E40B7-F7C0-41F3-919A-7C53907BA231}" type="presParOf" srcId="{F245CF33-461A-4301-A5E5-A583CC29FC31}" destId="{F14921EB-9110-473B-B9FB-A2D9E8D0A9E2}" srcOrd="1" destOrd="0" presId="urn:microsoft.com/office/officeart/2005/8/layout/orgChart1#1"/>
    <dgm:cxn modelId="{6D64EB1F-771D-4B7F-AFB4-2E622CA0D3E8}" type="presParOf" srcId="{F245CF33-461A-4301-A5E5-A583CC29FC31}" destId="{CD38F044-9341-440E-A5C9-4BB9BFDA6C56}" srcOrd="2" destOrd="0" presId="urn:microsoft.com/office/officeart/2005/8/layout/orgChart1#1"/>
    <dgm:cxn modelId="{C98C7785-BAFB-4B94-8198-37F87A48F543}" type="presParOf" srcId="{D149FBE6-CD6A-4461-A9C5-D78FA5F8F5DA}" destId="{F27C9977-B64B-4541-9E34-38841B7E3DB7}" srcOrd="4" destOrd="0" presId="urn:microsoft.com/office/officeart/2005/8/layout/orgChart1#1"/>
    <dgm:cxn modelId="{40EAD8DB-6011-410C-BADD-E3D237EE67E0}" type="presParOf" srcId="{D149FBE6-CD6A-4461-A9C5-D78FA5F8F5DA}" destId="{67399CFD-353F-4DDF-9E68-F01017F8B396}" srcOrd="5" destOrd="0" presId="urn:microsoft.com/office/officeart/2005/8/layout/orgChart1#1"/>
    <dgm:cxn modelId="{B3052A89-F254-4E24-8E13-C9063A3C4170}" type="presParOf" srcId="{67399CFD-353F-4DDF-9E68-F01017F8B396}" destId="{ABB4BEC5-EC2E-4D53-8B3A-D26326CA71C1}" srcOrd="0" destOrd="0" presId="urn:microsoft.com/office/officeart/2005/8/layout/orgChart1#1"/>
    <dgm:cxn modelId="{41CB16AA-CCBA-49CA-ADD5-DD23894B9D3F}" type="presParOf" srcId="{ABB4BEC5-EC2E-4D53-8B3A-D26326CA71C1}" destId="{22E82D54-1082-462C-BDFE-13866C54A7D5}" srcOrd="0" destOrd="0" presId="urn:microsoft.com/office/officeart/2005/8/layout/orgChart1#1"/>
    <dgm:cxn modelId="{81B6B366-F57F-433F-A6FA-9FAA2BB2A24A}" type="presParOf" srcId="{ABB4BEC5-EC2E-4D53-8B3A-D26326CA71C1}" destId="{9E3910D2-5CA5-4DD5-B085-E6D996B43AF6}" srcOrd="1" destOrd="0" presId="urn:microsoft.com/office/officeart/2005/8/layout/orgChart1#1"/>
    <dgm:cxn modelId="{D1FE84E5-2B3F-4D76-BD4F-5AD07143281E}" type="presParOf" srcId="{67399CFD-353F-4DDF-9E68-F01017F8B396}" destId="{6F093A9B-0E6A-45D1-AC13-CA85CA2B9725}" srcOrd="1" destOrd="0" presId="urn:microsoft.com/office/officeart/2005/8/layout/orgChart1#1"/>
    <dgm:cxn modelId="{A093800A-E6A2-4C66-AFF0-550A7A71B5B0}" type="presParOf" srcId="{67399CFD-353F-4DDF-9E68-F01017F8B396}" destId="{E33AFCE9-B6C3-495A-8DAA-8AD60F05B97A}" srcOrd="2" destOrd="0" presId="urn:microsoft.com/office/officeart/2005/8/layout/orgChart1#1"/>
    <dgm:cxn modelId="{7FC590D6-9105-4000-A775-F52F17A0E673}" type="presParOf" srcId="{D149FBE6-CD6A-4461-A9C5-D78FA5F8F5DA}" destId="{6CEC6E70-5FD9-4667-BFE2-37697A2CC021}" srcOrd="6" destOrd="0" presId="urn:microsoft.com/office/officeart/2005/8/layout/orgChart1#1"/>
    <dgm:cxn modelId="{22FFDA6D-865E-4C96-955E-AA5F37A978FF}" type="presParOf" srcId="{D149FBE6-CD6A-4461-A9C5-D78FA5F8F5DA}" destId="{8A3A63BA-CECD-4C29-9E4E-0FA145A4531A}" srcOrd="7" destOrd="0" presId="urn:microsoft.com/office/officeart/2005/8/layout/orgChart1#1"/>
    <dgm:cxn modelId="{73FD2540-34AD-437F-9C65-B2B9DDC35AC3}" type="presParOf" srcId="{8A3A63BA-CECD-4C29-9E4E-0FA145A4531A}" destId="{D00CC027-53C2-4E70-92B8-B03D6187FAD1}" srcOrd="0" destOrd="0" presId="urn:microsoft.com/office/officeart/2005/8/layout/orgChart1#1"/>
    <dgm:cxn modelId="{4E312B5C-5275-4DE0-8DE8-FA0FA45A4F09}" type="presParOf" srcId="{D00CC027-53C2-4E70-92B8-B03D6187FAD1}" destId="{86A8E89A-D4A1-487B-8171-B3499FC7E268}" srcOrd="0" destOrd="0" presId="urn:microsoft.com/office/officeart/2005/8/layout/orgChart1#1"/>
    <dgm:cxn modelId="{789C96B5-90AC-4D98-B99F-4ABFFBCAA29D}" type="presParOf" srcId="{D00CC027-53C2-4E70-92B8-B03D6187FAD1}" destId="{CC7B6D2A-B0C3-4C68-8ED1-447DEA9B8474}" srcOrd="1" destOrd="0" presId="urn:microsoft.com/office/officeart/2005/8/layout/orgChart1#1"/>
    <dgm:cxn modelId="{94CA3DD2-AB6F-4345-AB72-E1B27BCAC72C}" type="presParOf" srcId="{8A3A63BA-CECD-4C29-9E4E-0FA145A4531A}" destId="{27B10142-3E20-4252-8C54-8E3FDA855C18}" srcOrd="1" destOrd="0" presId="urn:microsoft.com/office/officeart/2005/8/layout/orgChart1#1"/>
    <dgm:cxn modelId="{0344FD24-D4B2-4603-B7C5-E4761EBF715D}" type="presParOf" srcId="{8A3A63BA-CECD-4C29-9E4E-0FA145A4531A}" destId="{D1DF991F-B5AF-44E4-BACC-29950217C55D}" srcOrd="2" destOrd="0" presId="urn:microsoft.com/office/officeart/2005/8/layout/orgChart1#1"/>
    <dgm:cxn modelId="{E39947B5-495C-4793-9721-EB7BAF9036D9}" type="presParOf" srcId="{556A924A-70A0-4239-88B4-953BE7FF0070}" destId="{7C6EADB2-57A3-48CA-9383-1BD429023E86}" srcOrd="2" destOrd="0" presId="urn:microsoft.com/office/officeart/2005/8/layout/orgChart1#1"/>
    <dgm:cxn modelId="{0F210E08-B95C-4F43-91C8-9F0114B134F4}" type="presParOf" srcId="{FC22321A-DB9E-4A68-A801-0B2458742D9E}" destId="{3DCF7137-B1F7-4CD1-81B0-F2BF05BEEAB8}" srcOrd="6" destOrd="0" presId="urn:microsoft.com/office/officeart/2005/8/layout/orgChart1#1"/>
    <dgm:cxn modelId="{90597A7B-6C65-4444-A26C-702C9757C1A1}" type="presParOf" srcId="{FC22321A-DB9E-4A68-A801-0B2458742D9E}" destId="{F8F2AC72-E8D1-4466-A3F2-FAD67BF4C04E}" srcOrd="7" destOrd="0" presId="urn:microsoft.com/office/officeart/2005/8/layout/orgChart1#1"/>
    <dgm:cxn modelId="{E1901208-84C5-46E3-8A5B-1A467BF58D19}" type="presParOf" srcId="{F8F2AC72-E8D1-4466-A3F2-FAD67BF4C04E}" destId="{22D0C267-E8C4-4B48-8808-6E2C2AE0A1FA}" srcOrd="0" destOrd="0" presId="urn:microsoft.com/office/officeart/2005/8/layout/orgChart1#1"/>
    <dgm:cxn modelId="{211BF155-D02E-447F-936D-90AF2213DFC6}" type="presParOf" srcId="{22D0C267-E8C4-4B48-8808-6E2C2AE0A1FA}" destId="{8933081F-03E7-4E59-AEE3-27425A72C645}" srcOrd="0" destOrd="0" presId="urn:microsoft.com/office/officeart/2005/8/layout/orgChart1#1"/>
    <dgm:cxn modelId="{357AC7D6-2315-4066-80A0-56550125CB05}" type="presParOf" srcId="{22D0C267-E8C4-4B48-8808-6E2C2AE0A1FA}" destId="{5E8267BB-DDBC-43B2-9F00-89083960676B}" srcOrd="1" destOrd="0" presId="urn:microsoft.com/office/officeart/2005/8/layout/orgChart1#1"/>
    <dgm:cxn modelId="{E93E95DD-936B-47AE-8D7E-C58226C8FE54}" type="presParOf" srcId="{F8F2AC72-E8D1-4466-A3F2-FAD67BF4C04E}" destId="{0608B6FD-1D26-4135-863E-5AC911192422}" srcOrd="1" destOrd="0" presId="urn:microsoft.com/office/officeart/2005/8/layout/orgChart1#1"/>
    <dgm:cxn modelId="{5C1C52B2-8B64-4589-91C2-984F7D4AEF19}" type="presParOf" srcId="{F8F2AC72-E8D1-4466-A3F2-FAD67BF4C04E}" destId="{F8BABE19-55CB-4FBF-A53C-3F85C9811045}" srcOrd="2" destOrd="0" presId="urn:microsoft.com/office/officeart/2005/8/layout/orgChart1#1"/>
    <dgm:cxn modelId="{83B42539-76D2-4C37-8CDE-1733A804EB79}" type="presParOf" srcId="{FC22321A-DB9E-4A68-A801-0B2458742D9E}" destId="{D482B162-DA4A-4CAE-BD84-266554F592C5}" srcOrd="8" destOrd="0" presId="urn:microsoft.com/office/officeart/2005/8/layout/orgChart1#1"/>
    <dgm:cxn modelId="{26084889-8D7B-47AB-A4D8-F5463DE85C38}" type="presParOf" srcId="{FC22321A-DB9E-4A68-A801-0B2458742D9E}" destId="{7F1D1E03-286D-49FF-8B3B-FF4067196A0A}" srcOrd="9" destOrd="0" presId="urn:microsoft.com/office/officeart/2005/8/layout/orgChart1#1"/>
    <dgm:cxn modelId="{19E722C8-E148-4E72-ABAE-DE040E072548}" type="presParOf" srcId="{7F1D1E03-286D-49FF-8B3B-FF4067196A0A}" destId="{EB4313BB-73B2-47B3-A120-CF8C3E484C82}" srcOrd="0" destOrd="0" presId="urn:microsoft.com/office/officeart/2005/8/layout/orgChart1#1"/>
    <dgm:cxn modelId="{BE3EC41A-F8D7-4CA9-85F9-9B54F8CBF744}" type="presParOf" srcId="{EB4313BB-73B2-47B3-A120-CF8C3E484C82}" destId="{CDF2F655-B682-489D-9665-E22F63AD8771}" srcOrd="0" destOrd="0" presId="urn:microsoft.com/office/officeart/2005/8/layout/orgChart1#1"/>
    <dgm:cxn modelId="{070FFC33-F243-4A8A-9513-7A04F1A9BA1D}" type="presParOf" srcId="{EB4313BB-73B2-47B3-A120-CF8C3E484C82}" destId="{86A44626-6ECB-477D-AD29-5316BC5EC81F}" srcOrd="1" destOrd="0" presId="urn:microsoft.com/office/officeart/2005/8/layout/orgChart1#1"/>
    <dgm:cxn modelId="{006C1523-850E-47E6-941A-4B2EFEAB418C}" type="presParOf" srcId="{7F1D1E03-286D-49FF-8B3B-FF4067196A0A}" destId="{379819B0-6BAE-49CE-8A4D-B9F212F66AB8}" srcOrd="1" destOrd="0" presId="urn:microsoft.com/office/officeart/2005/8/layout/orgChart1#1"/>
    <dgm:cxn modelId="{BF347438-3FAA-45BE-8833-FE27C664309A}" type="presParOf" srcId="{7F1D1E03-286D-49FF-8B3B-FF4067196A0A}" destId="{CBF1ADF6-3955-4437-92B6-A4355877C7A0}" srcOrd="2" destOrd="0" presId="urn:microsoft.com/office/officeart/2005/8/layout/orgChart1#1"/>
    <dgm:cxn modelId="{9D3D78C1-7B7C-44BF-AA1E-27C54EE72C86}" type="presParOf" srcId="{67332FEA-78BA-44E3-B2C1-4BDFD572117D}" destId="{8836DEA9-2F4B-4D76-B596-FB3E01D82CDE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2B162-DA4A-4CAE-BD84-266554F592C5}">
      <dsp:nvSpPr>
        <dsp:cNvPr id="0" name=""/>
        <dsp:cNvSpPr/>
      </dsp:nvSpPr>
      <dsp:spPr>
        <a:xfrm>
          <a:off x="4956492" y="518826"/>
          <a:ext cx="3074387" cy="216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17"/>
              </a:lnTo>
              <a:lnTo>
                <a:pt x="3074387" y="108317"/>
              </a:lnTo>
              <a:lnTo>
                <a:pt x="3074387" y="216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F7137-B1F7-4CD1-81B0-F2BF05BEEAB8}">
      <dsp:nvSpPr>
        <dsp:cNvPr id="0" name=""/>
        <dsp:cNvSpPr/>
      </dsp:nvSpPr>
      <dsp:spPr>
        <a:xfrm>
          <a:off x="4956492" y="518826"/>
          <a:ext cx="1779706" cy="22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677"/>
              </a:lnTo>
              <a:lnTo>
                <a:pt x="1779706" y="114677"/>
              </a:lnTo>
              <a:lnTo>
                <a:pt x="1779706" y="2229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C6E70-5FD9-4667-BFE2-37697A2CC021}">
      <dsp:nvSpPr>
        <dsp:cNvPr id="0" name=""/>
        <dsp:cNvSpPr/>
      </dsp:nvSpPr>
      <dsp:spPr>
        <a:xfrm>
          <a:off x="4840788" y="1251258"/>
          <a:ext cx="230447" cy="2623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3983"/>
              </a:lnTo>
              <a:lnTo>
                <a:pt x="230447" y="26239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C9977-B64B-4541-9E34-38841B7E3DB7}">
      <dsp:nvSpPr>
        <dsp:cNvPr id="0" name=""/>
        <dsp:cNvSpPr/>
      </dsp:nvSpPr>
      <dsp:spPr>
        <a:xfrm>
          <a:off x="4840788" y="1251258"/>
          <a:ext cx="230086" cy="1905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5153"/>
              </a:lnTo>
              <a:lnTo>
                <a:pt x="230086" y="19051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B0BAE-674E-42CE-8BC6-510F7957D7A6}">
      <dsp:nvSpPr>
        <dsp:cNvPr id="0" name=""/>
        <dsp:cNvSpPr/>
      </dsp:nvSpPr>
      <dsp:spPr>
        <a:xfrm>
          <a:off x="4840788" y="1251258"/>
          <a:ext cx="206009" cy="1206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965"/>
              </a:lnTo>
              <a:lnTo>
                <a:pt x="206009" y="12069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53BF1-FD1F-438E-A22D-A238550548A7}">
      <dsp:nvSpPr>
        <dsp:cNvPr id="0" name=""/>
        <dsp:cNvSpPr/>
      </dsp:nvSpPr>
      <dsp:spPr>
        <a:xfrm>
          <a:off x="4840788" y="1251258"/>
          <a:ext cx="206009" cy="474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533"/>
              </a:lnTo>
              <a:lnTo>
                <a:pt x="206009" y="4745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F7DF4-9604-447B-B6DA-0F5C173F8F0B}">
      <dsp:nvSpPr>
        <dsp:cNvPr id="0" name=""/>
        <dsp:cNvSpPr/>
      </dsp:nvSpPr>
      <dsp:spPr>
        <a:xfrm>
          <a:off x="4956492" y="518826"/>
          <a:ext cx="296934" cy="216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17"/>
              </a:lnTo>
              <a:lnTo>
                <a:pt x="296934" y="108317"/>
              </a:lnTo>
              <a:lnTo>
                <a:pt x="296934" y="216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C09A1-F064-431B-99B8-EBEA994D1F38}">
      <dsp:nvSpPr>
        <dsp:cNvPr id="0" name=""/>
        <dsp:cNvSpPr/>
      </dsp:nvSpPr>
      <dsp:spPr>
        <a:xfrm>
          <a:off x="3304497" y="1256962"/>
          <a:ext cx="145867" cy="193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692"/>
              </a:lnTo>
              <a:lnTo>
                <a:pt x="145867" y="19336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C02A3-1A4D-4568-B7B2-A382D0EAAC92}">
      <dsp:nvSpPr>
        <dsp:cNvPr id="0" name=""/>
        <dsp:cNvSpPr/>
      </dsp:nvSpPr>
      <dsp:spPr>
        <a:xfrm>
          <a:off x="3304497" y="1256962"/>
          <a:ext cx="145867" cy="1201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260"/>
              </a:lnTo>
              <a:lnTo>
                <a:pt x="145867" y="12012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541F0-CC46-455C-8F8B-7D856A2483D8}">
      <dsp:nvSpPr>
        <dsp:cNvPr id="0" name=""/>
        <dsp:cNvSpPr/>
      </dsp:nvSpPr>
      <dsp:spPr>
        <a:xfrm>
          <a:off x="3304497" y="1256962"/>
          <a:ext cx="149560" cy="46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578"/>
              </a:lnTo>
              <a:lnTo>
                <a:pt x="149560" y="4645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2CAF9-58F4-41B7-9AE4-75BDBFB90E31}">
      <dsp:nvSpPr>
        <dsp:cNvPr id="0" name=""/>
        <dsp:cNvSpPr/>
      </dsp:nvSpPr>
      <dsp:spPr>
        <a:xfrm>
          <a:off x="3717135" y="518826"/>
          <a:ext cx="1239357" cy="222339"/>
        </a:xfrm>
        <a:custGeom>
          <a:avLst/>
          <a:gdLst/>
          <a:ahLst/>
          <a:cxnLst/>
          <a:rect l="0" t="0" r="0" b="0"/>
          <a:pathLst>
            <a:path>
              <a:moveTo>
                <a:pt x="1239357" y="0"/>
              </a:moveTo>
              <a:lnTo>
                <a:pt x="1239357" y="114022"/>
              </a:lnTo>
              <a:lnTo>
                <a:pt x="0" y="114022"/>
              </a:lnTo>
              <a:lnTo>
                <a:pt x="0" y="222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D9FB8-F02B-4119-8867-72406E2F75DC}">
      <dsp:nvSpPr>
        <dsp:cNvPr id="0" name=""/>
        <dsp:cNvSpPr/>
      </dsp:nvSpPr>
      <dsp:spPr>
        <a:xfrm>
          <a:off x="1579032" y="1256962"/>
          <a:ext cx="160144" cy="1968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163"/>
              </a:lnTo>
              <a:lnTo>
                <a:pt x="160144" y="1968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EA4E4-EC98-476F-AA7B-C81E5A623FDE}">
      <dsp:nvSpPr>
        <dsp:cNvPr id="0" name=""/>
        <dsp:cNvSpPr/>
      </dsp:nvSpPr>
      <dsp:spPr>
        <a:xfrm>
          <a:off x="1579032" y="1256962"/>
          <a:ext cx="148487" cy="1201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260"/>
              </a:lnTo>
              <a:lnTo>
                <a:pt x="148487" y="12012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CE245-E18A-408B-AD83-84894DD85EE0}">
      <dsp:nvSpPr>
        <dsp:cNvPr id="0" name=""/>
        <dsp:cNvSpPr/>
      </dsp:nvSpPr>
      <dsp:spPr>
        <a:xfrm>
          <a:off x="1579032" y="1256962"/>
          <a:ext cx="148487" cy="468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828"/>
              </a:lnTo>
              <a:lnTo>
                <a:pt x="148487" y="4688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BC20D-8A08-4534-B2CB-148576FFD9F4}">
      <dsp:nvSpPr>
        <dsp:cNvPr id="0" name=""/>
        <dsp:cNvSpPr/>
      </dsp:nvSpPr>
      <dsp:spPr>
        <a:xfrm>
          <a:off x="1991670" y="518826"/>
          <a:ext cx="2964822" cy="222339"/>
        </a:xfrm>
        <a:custGeom>
          <a:avLst/>
          <a:gdLst/>
          <a:ahLst/>
          <a:cxnLst/>
          <a:rect l="0" t="0" r="0" b="0"/>
          <a:pathLst>
            <a:path>
              <a:moveTo>
                <a:pt x="2964822" y="0"/>
              </a:moveTo>
              <a:lnTo>
                <a:pt x="2964822" y="114022"/>
              </a:lnTo>
              <a:lnTo>
                <a:pt x="0" y="114022"/>
              </a:lnTo>
              <a:lnTo>
                <a:pt x="0" y="222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290B9-99D2-4491-B5C6-4A5EB5526DDE}">
      <dsp:nvSpPr>
        <dsp:cNvPr id="0" name=""/>
        <dsp:cNvSpPr/>
      </dsp:nvSpPr>
      <dsp:spPr>
        <a:xfrm>
          <a:off x="4440695" y="3029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CEO</a:t>
          </a:r>
          <a:endParaRPr sz="1100" kern="1200" dirty="0"/>
        </a:p>
      </dsp:txBody>
      <dsp:txXfrm>
        <a:off x="4440695" y="3029"/>
        <a:ext cx="1031594" cy="515797"/>
      </dsp:txXfrm>
    </dsp:sp>
    <dsp:sp modelId="{04CE6A71-5A64-4C3E-B06B-0A0440251926}">
      <dsp:nvSpPr>
        <dsp:cNvPr id="0" name=""/>
        <dsp:cNvSpPr/>
      </dsp:nvSpPr>
      <dsp:spPr>
        <a:xfrm>
          <a:off x="1475873" y="741165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业务链</a:t>
          </a:r>
          <a:endParaRPr sz="6500" kern="1200"/>
        </a:p>
      </dsp:txBody>
      <dsp:txXfrm>
        <a:off x="1475873" y="741165"/>
        <a:ext cx="1031594" cy="515797"/>
      </dsp:txXfrm>
    </dsp:sp>
    <dsp:sp modelId="{0B8F15F4-6327-4366-BE36-7504B961A3F7}">
      <dsp:nvSpPr>
        <dsp:cNvPr id="0" name=""/>
        <dsp:cNvSpPr/>
      </dsp:nvSpPr>
      <dsp:spPr>
        <a:xfrm>
          <a:off x="1727520" y="1467893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运营部</a:t>
          </a:r>
          <a:endParaRPr sz="1200" kern="1200"/>
        </a:p>
      </dsp:txBody>
      <dsp:txXfrm>
        <a:off x="1727520" y="1467893"/>
        <a:ext cx="1031594" cy="515797"/>
      </dsp:txXfrm>
    </dsp:sp>
    <dsp:sp modelId="{93EB8D49-0B7C-4E69-BDF2-82BA95CB5793}">
      <dsp:nvSpPr>
        <dsp:cNvPr id="0" name=""/>
        <dsp:cNvSpPr/>
      </dsp:nvSpPr>
      <dsp:spPr>
        <a:xfrm>
          <a:off x="1727520" y="2200324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市场部</a:t>
          </a:r>
          <a:endParaRPr sz="6500" kern="1200"/>
        </a:p>
      </dsp:txBody>
      <dsp:txXfrm>
        <a:off x="1727520" y="2200324"/>
        <a:ext cx="1031594" cy="515797"/>
      </dsp:txXfrm>
    </dsp:sp>
    <dsp:sp modelId="{209B81DA-B542-4EE0-A1B3-80DD7E109AEC}">
      <dsp:nvSpPr>
        <dsp:cNvPr id="0" name=""/>
        <dsp:cNvSpPr/>
      </dsp:nvSpPr>
      <dsp:spPr>
        <a:xfrm>
          <a:off x="1739177" y="2967227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B2B</a:t>
          </a:r>
          <a:endParaRPr sz="6500" b="1" kern="1200"/>
        </a:p>
      </dsp:txBody>
      <dsp:txXfrm>
        <a:off x="1739177" y="2967227"/>
        <a:ext cx="1031594" cy="515797"/>
      </dsp:txXfrm>
    </dsp:sp>
    <dsp:sp modelId="{88FEC01B-BFD0-4A1A-A86A-CE069EFABC18}">
      <dsp:nvSpPr>
        <dsp:cNvPr id="0" name=""/>
        <dsp:cNvSpPr/>
      </dsp:nvSpPr>
      <dsp:spPr>
        <a:xfrm>
          <a:off x="3201338" y="741165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产品开发中心</a:t>
          </a:r>
          <a:endParaRPr sz="1200" kern="1200" dirty="0"/>
        </a:p>
      </dsp:txBody>
      <dsp:txXfrm>
        <a:off x="3201338" y="741165"/>
        <a:ext cx="1031594" cy="515797"/>
      </dsp:txXfrm>
    </dsp:sp>
    <dsp:sp modelId="{CBC013F1-2182-4DB2-B9B1-FD5FA2D52FFA}">
      <dsp:nvSpPr>
        <dsp:cNvPr id="0" name=""/>
        <dsp:cNvSpPr/>
      </dsp:nvSpPr>
      <dsp:spPr>
        <a:xfrm>
          <a:off x="3454058" y="1463642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产品一部</a:t>
          </a:r>
          <a:endParaRPr sz="6500" kern="1200"/>
        </a:p>
      </dsp:txBody>
      <dsp:txXfrm>
        <a:off x="3454058" y="1463642"/>
        <a:ext cx="1031594" cy="515797"/>
      </dsp:txXfrm>
    </dsp:sp>
    <dsp:sp modelId="{C031EBB7-5F30-47D8-BFA7-37F08B2CC9E2}">
      <dsp:nvSpPr>
        <dsp:cNvPr id="0" name=""/>
        <dsp:cNvSpPr/>
      </dsp:nvSpPr>
      <dsp:spPr>
        <a:xfrm>
          <a:off x="3450364" y="2200324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产品二部</a:t>
          </a:r>
          <a:endParaRPr sz="1200" kern="1200"/>
        </a:p>
      </dsp:txBody>
      <dsp:txXfrm>
        <a:off x="3450364" y="2200324"/>
        <a:ext cx="1031594" cy="515797"/>
      </dsp:txXfrm>
    </dsp:sp>
    <dsp:sp modelId="{57037B72-EBCA-4262-B47E-42EC472D689E}">
      <dsp:nvSpPr>
        <dsp:cNvPr id="0" name=""/>
        <dsp:cNvSpPr/>
      </dsp:nvSpPr>
      <dsp:spPr>
        <a:xfrm>
          <a:off x="3450364" y="2932756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技术部</a:t>
          </a:r>
        </a:p>
      </dsp:txBody>
      <dsp:txXfrm>
        <a:off x="3450364" y="2932756"/>
        <a:ext cx="1031594" cy="515797"/>
      </dsp:txXfrm>
    </dsp:sp>
    <dsp:sp modelId="{9634A064-64C6-4498-93A4-BDB809BFF585}">
      <dsp:nvSpPr>
        <dsp:cNvPr id="0" name=""/>
        <dsp:cNvSpPr/>
      </dsp:nvSpPr>
      <dsp:spPr>
        <a:xfrm>
          <a:off x="4737629" y="735461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</a:t>
          </a:r>
          <a:endParaRPr sz="6500" kern="1200"/>
        </a:p>
      </dsp:txBody>
      <dsp:txXfrm>
        <a:off x="4737629" y="735461"/>
        <a:ext cx="1031594" cy="515797"/>
      </dsp:txXfrm>
    </dsp:sp>
    <dsp:sp modelId="{5CC14580-2CEE-4789-BD1A-D8CD1856C508}">
      <dsp:nvSpPr>
        <dsp:cNvPr id="0" name=""/>
        <dsp:cNvSpPr/>
      </dsp:nvSpPr>
      <dsp:spPr>
        <a:xfrm>
          <a:off x="5046798" y="1467893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计划部</a:t>
          </a:r>
          <a:endParaRPr sz="1200" kern="1200"/>
        </a:p>
      </dsp:txBody>
      <dsp:txXfrm>
        <a:off x="5046798" y="1467893"/>
        <a:ext cx="1031594" cy="515797"/>
      </dsp:txXfrm>
    </dsp:sp>
    <dsp:sp modelId="{71B5FC44-4375-44D4-9D3A-D25D4B624AF9}">
      <dsp:nvSpPr>
        <dsp:cNvPr id="0" name=""/>
        <dsp:cNvSpPr/>
      </dsp:nvSpPr>
      <dsp:spPr>
        <a:xfrm>
          <a:off x="5046798" y="2200324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品质部</a:t>
          </a:r>
          <a:endParaRPr sz="6500" kern="1200"/>
        </a:p>
      </dsp:txBody>
      <dsp:txXfrm>
        <a:off x="5046798" y="2200324"/>
        <a:ext cx="1031594" cy="515797"/>
      </dsp:txXfrm>
    </dsp:sp>
    <dsp:sp modelId="{22E82D54-1082-462C-BDFE-13866C54A7D5}">
      <dsp:nvSpPr>
        <dsp:cNvPr id="0" name=""/>
        <dsp:cNvSpPr/>
      </dsp:nvSpPr>
      <dsp:spPr>
        <a:xfrm>
          <a:off x="5070875" y="2898513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采购组</a:t>
          </a:r>
          <a:endParaRPr sz="6500" kern="1200"/>
        </a:p>
      </dsp:txBody>
      <dsp:txXfrm>
        <a:off x="5070875" y="2898513"/>
        <a:ext cx="1031594" cy="515797"/>
      </dsp:txXfrm>
    </dsp:sp>
    <dsp:sp modelId="{86A8E89A-D4A1-487B-8171-B3499FC7E268}">
      <dsp:nvSpPr>
        <dsp:cNvPr id="0" name=""/>
        <dsp:cNvSpPr/>
      </dsp:nvSpPr>
      <dsp:spPr>
        <a:xfrm>
          <a:off x="5071236" y="3617343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资源服务部</a:t>
          </a:r>
          <a:endParaRPr lang="en-US" altLang="zh-CN" sz="1100" b="1" kern="12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sp:txBody>
      <dsp:txXfrm>
        <a:off x="5071236" y="3617343"/>
        <a:ext cx="1031594" cy="515797"/>
      </dsp:txXfrm>
    </dsp:sp>
    <dsp:sp modelId="{8933081F-03E7-4E59-AEE3-27425A72C645}">
      <dsp:nvSpPr>
        <dsp:cNvPr id="0" name=""/>
        <dsp:cNvSpPr/>
      </dsp:nvSpPr>
      <dsp:spPr>
        <a:xfrm>
          <a:off x="6220401" y="741820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财务部</a:t>
          </a:r>
          <a:endParaRPr sz="1200" kern="1200"/>
        </a:p>
      </dsp:txBody>
      <dsp:txXfrm>
        <a:off x="6220401" y="741820"/>
        <a:ext cx="1031594" cy="515797"/>
      </dsp:txXfrm>
    </dsp:sp>
    <dsp:sp modelId="{CDF2F655-B682-489D-9665-E22F63AD8771}">
      <dsp:nvSpPr>
        <dsp:cNvPr id="0" name=""/>
        <dsp:cNvSpPr/>
      </dsp:nvSpPr>
      <dsp:spPr>
        <a:xfrm>
          <a:off x="7515083" y="735461"/>
          <a:ext cx="1031594" cy="515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人力行政部</a:t>
          </a:r>
          <a:endParaRPr sz="6500" kern="1200"/>
        </a:p>
      </dsp:txBody>
      <dsp:txXfrm>
        <a:off x="7515083" y="735461"/>
        <a:ext cx="1031594" cy="515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5A317-4EAC-4930-BCE8-D9BF31AEC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在后续会在做调整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在后续会在做调整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A28E595-834B-4D79-9A64-DA94CD56412B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BB824-6888-414F-901B-2E1DFAC98AD9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在后续会在做调整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入职：成本主管邹礼鸿、运营刘雯、市场总监</a:t>
            </a:r>
            <a:r>
              <a:rPr lang="en-US" altLang="zh-CN" dirty="0"/>
              <a:t>Adam</a:t>
            </a:r>
            <a:r>
              <a:rPr lang="zh-CN" altLang="en-US" dirty="0"/>
              <a:t>、模具工程师</a:t>
            </a:r>
            <a:r>
              <a:rPr lang="en-US" altLang="zh-CN" dirty="0"/>
              <a:t> </a:t>
            </a:r>
            <a:r>
              <a:rPr lang="zh-CN" altLang="en-US" dirty="0"/>
              <a:t>单永学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B2B</a:t>
            </a:r>
            <a:r>
              <a:rPr lang="zh-CN" altLang="en-US"/>
              <a:t>与智能市场部合并；项目部并到产品一部</a:t>
            </a:r>
            <a:r>
              <a:rPr lang="en-US" altLang="zh-CN"/>
              <a:t>/</a:t>
            </a:r>
            <a:r>
              <a:rPr lang="zh-CN" altLang="en-US"/>
              <a:t>二部；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、招聘资源补充，猎聘网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1" t="44185" b="32243"/>
          <a:stretch>
            <a:fillRect/>
          </a:stretch>
        </p:blipFill>
        <p:spPr>
          <a:xfrm>
            <a:off x="-1" y="3507854"/>
            <a:ext cx="4948121" cy="163564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51520" y="1995704"/>
            <a:ext cx="468504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财务数据统计分析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539552" y="3675677"/>
            <a:ext cx="37366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公司：上海韩创电子科技有限公司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地址：上海市浦东新区康桥路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86-021-58122857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ycscs_1992@163.com</a:t>
            </a:r>
            <a:endParaRPr lang="zh-CN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EditPoints="1"/>
          </p:cNvSpPr>
          <p:nvPr userDrawn="1"/>
        </p:nvSpPr>
        <p:spPr bwMode="auto">
          <a:xfrm>
            <a:off x="395536" y="2859393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568" y="2827667"/>
            <a:ext cx="1574754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报告人：张三丰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8" y="276964"/>
            <a:ext cx="1477000" cy="6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D6CF-83E2-4766-ABCA-363F6AE03AE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65AAD6-9E03-4C0E-B85C-D77B65D873A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 ISUKE-微笑版-绿色-r"/>
          <p:cNvPicPr>
            <a:picLocks noChangeAspect="1"/>
          </p:cNvPicPr>
          <p:nvPr userDrawn="1"/>
        </p:nvPicPr>
        <p:blipFill>
          <a:blip r:embed="rId13">
            <a:lum bright="6000"/>
          </a:blip>
          <a:stretch>
            <a:fillRect/>
          </a:stretch>
        </p:blipFill>
        <p:spPr>
          <a:xfrm>
            <a:off x="8244205" y="4660265"/>
            <a:ext cx="671794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5" Type="http://schemas.openxmlformats.org/officeDocument/2006/relationships/notesSlide" Target="../notesSlides/notesSlide10.xml"/><Relationship Id="rId44" Type="http://schemas.openxmlformats.org/officeDocument/2006/relationships/slideLayout" Target="../slideLayouts/slideLayout15.xml"/><Relationship Id="rId43" Type="http://schemas.openxmlformats.org/officeDocument/2006/relationships/tags" Target="../tags/tag46.xml"/><Relationship Id="rId42" Type="http://schemas.openxmlformats.org/officeDocument/2006/relationships/tags" Target="../tags/tag45.xml"/><Relationship Id="rId41" Type="http://schemas.openxmlformats.org/officeDocument/2006/relationships/tags" Target="../tags/tag44.xml"/><Relationship Id="rId40" Type="http://schemas.openxmlformats.org/officeDocument/2006/relationships/tags" Target="../tags/tag43.xml"/><Relationship Id="rId4" Type="http://schemas.openxmlformats.org/officeDocument/2006/relationships/tags" Target="../tags/tag7.xml"/><Relationship Id="rId39" Type="http://schemas.openxmlformats.org/officeDocument/2006/relationships/tags" Target="../tags/tag42.xml"/><Relationship Id="rId38" Type="http://schemas.openxmlformats.org/officeDocument/2006/relationships/tags" Target="../tags/tag41.xml"/><Relationship Id="rId37" Type="http://schemas.openxmlformats.org/officeDocument/2006/relationships/tags" Target="../tags/tag40.xml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5.xml"/><Relationship Id="rId6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8.png"/><Relationship Id="rId3" Type="http://schemas.openxmlformats.org/officeDocument/2006/relationships/image" Target="../media/image1.svg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print">
            <a:alphaModFix amt="15000"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30973" y="2210969"/>
            <a:ext cx="4685043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人效管理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909014" y="3899620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6975" y="3867785"/>
            <a:ext cx="3283585" cy="80581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报告部门：人力行政部 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报告时间：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2022/03/05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logo ISUKE-微笑版-绿色-r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23850" y="123825"/>
            <a:ext cx="672208" cy="360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人才发展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87980" y="874871"/>
            <a:ext cx="31623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第二批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IDP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培养计划启动</a:t>
            </a:r>
            <a:endParaRPr lang="zh-CN" altLang="en-US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>
            <p:custDataLst>
              <p:tags r:id="rId1"/>
            </p:custDataLst>
          </p:nvPr>
        </p:nvSpPr>
        <p:spPr>
          <a:xfrm>
            <a:off x="4729639" y="3702596"/>
            <a:ext cx="4067227" cy="348078"/>
          </a:xfrm>
          <a:prstGeom prst="rect">
            <a:avLst/>
          </a:prstGeom>
        </p:spPr>
        <p:txBody>
          <a:bodyPr wrap="none" lIns="67500" tIns="35100" rIns="67500" bIns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b="1" spc="300">
                <a:solidFill>
                  <a:srgbClr val="69A35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复盘时间</a:t>
            </a:r>
            <a:endParaRPr lang="zh-CN" altLang="en-US" sz="1500" b="1" spc="300">
              <a:solidFill>
                <a:srgbClr val="69A35B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2"/>
            </p:custDataLst>
          </p:nvPr>
        </p:nvSpPr>
        <p:spPr>
          <a:xfrm>
            <a:off x="4729637" y="4078377"/>
            <a:ext cx="4067227" cy="273368"/>
          </a:xfrm>
          <a:prstGeom prst="rect">
            <a:avLst/>
          </a:prstGeom>
          <a:noFill/>
        </p:spPr>
        <p:txBody>
          <a:bodyPr wrap="square" lIns="67500" tIns="0" rIns="67500" bIns="3510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期中：</a:t>
            </a:r>
            <a:r>
              <a:rPr lang="en-US" altLang="zh-CN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日；期末：</a:t>
            </a:r>
            <a:r>
              <a:rPr lang="en-US" altLang="zh-CN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28</a:t>
            </a:r>
            <a:r>
              <a:rPr lang="zh-CN" altLang="en-US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105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椭圆 60"/>
          <p:cNvSpPr/>
          <p:nvPr>
            <p:custDataLst>
              <p:tags r:id="rId3"/>
            </p:custDataLst>
          </p:nvPr>
        </p:nvSpPr>
        <p:spPr bwMode="auto">
          <a:xfrm>
            <a:off x="4155758" y="3791198"/>
            <a:ext cx="573881" cy="573881"/>
          </a:xfrm>
          <a:prstGeom prst="ellipse">
            <a:avLst/>
          </a:prstGeom>
          <a:solidFill>
            <a:srgbClr val="69A35B"/>
          </a:solidFill>
          <a:ln>
            <a:noFill/>
          </a:ln>
          <a:effectLst/>
        </p:spPr>
        <p:style>
          <a:lnRef idx="1">
            <a:srgbClr val="1F74AD"/>
          </a:lnRef>
          <a:fillRef idx="3">
            <a:srgbClr val="1F74AD"/>
          </a:fillRef>
          <a:effectRef idx="2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48"/>
          <p:cNvSpPr/>
          <p:nvPr>
            <p:custDataLst>
              <p:tags r:id="rId4"/>
            </p:custDataLst>
          </p:nvPr>
        </p:nvSpPr>
        <p:spPr bwMode="auto">
          <a:xfrm>
            <a:off x="4340543" y="3945027"/>
            <a:ext cx="204311" cy="266224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矩形 92"/>
          <p:cNvSpPr/>
          <p:nvPr>
            <p:custDataLst>
              <p:tags r:id="rId5"/>
            </p:custDataLst>
          </p:nvPr>
        </p:nvSpPr>
        <p:spPr>
          <a:xfrm>
            <a:off x="4723924" y="3024416"/>
            <a:ext cx="4067227" cy="348078"/>
          </a:xfrm>
          <a:prstGeom prst="rect">
            <a:avLst/>
          </a:prstGeom>
        </p:spPr>
        <p:txBody>
          <a:bodyPr wrap="none" lIns="67500" tIns="35100" rIns="67500" bIns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spc="300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IDP</a:t>
            </a:r>
            <a:r>
              <a:rPr lang="zh-CN" altLang="en-US" sz="1500" b="1" spc="300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启动时间</a:t>
            </a:r>
            <a:endParaRPr lang="zh-CN" altLang="en-US" sz="1500" b="1" spc="300">
              <a:solidFill>
                <a:srgbClr val="1AA3AA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>
            <p:custDataLst>
              <p:tags r:id="rId6"/>
            </p:custDataLst>
          </p:nvPr>
        </p:nvSpPr>
        <p:spPr>
          <a:xfrm>
            <a:off x="4723922" y="3400673"/>
            <a:ext cx="4067227" cy="273368"/>
          </a:xfrm>
          <a:prstGeom prst="rect">
            <a:avLst/>
          </a:prstGeom>
          <a:noFill/>
        </p:spPr>
        <p:txBody>
          <a:bodyPr wrap="square" lIns="67500" tIns="0" rIns="67500" bIns="3510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105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椭圆 94"/>
          <p:cNvSpPr/>
          <p:nvPr>
            <p:custDataLst>
              <p:tags r:id="rId7"/>
            </p:custDataLst>
          </p:nvPr>
        </p:nvSpPr>
        <p:spPr bwMode="auto">
          <a:xfrm>
            <a:off x="4150043" y="3119210"/>
            <a:ext cx="573881" cy="573881"/>
          </a:xfrm>
          <a:prstGeom prst="ellipse">
            <a:avLst/>
          </a:prstGeom>
          <a:solidFill>
            <a:srgbClr val="1AA3AA"/>
          </a:solidFill>
          <a:ln>
            <a:noFill/>
          </a:ln>
          <a:effectLst/>
        </p:spPr>
        <p:style>
          <a:lnRef idx="1">
            <a:srgbClr val="1F74AD"/>
          </a:lnRef>
          <a:fillRef idx="3">
            <a:srgbClr val="1F74AD"/>
          </a:fillRef>
          <a:effectRef idx="2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任意多边形 46"/>
          <p:cNvSpPr/>
          <p:nvPr>
            <p:custDataLst>
              <p:tags r:id="rId8"/>
            </p:custDataLst>
          </p:nvPr>
        </p:nvSpPr>
        <p:spPr bwMode="auto">
          <a:xfrm>
            <a:off x="4302443" y="3278277"/>
            <a:ext cx="269081" cy="256223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矩形 97"/>
          <p:cNvSpPr/>
          <p:nvPr>
            <p:custDataLst>
              <p:tags r:id="rId9"/>
            </p:custDataLst>
          </p:nvPr>
        </p:nvSpPr>
        <p:spPr>
          <a:xfrm>
            <a:off x="4726305" y="2352427"/>
            <a:ext cx="4067227" cy="348078"/>
          </a:xfrm>
          <a:prstGeom prst="rect">
            <a:avLst/>
          </a:prstGeom>
        </p:spPr>
        <p:txBody>
          <a:bodyPr wrap="none" lIns="67500" tIns="35100" rIns="67500" bIns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spc="30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IDP</a:t>
            </a:r>
            <a:r>
              <a:rPr lang="zh-CN" altLang="en-US" sz="1500" b="1" spc="30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培养名单确定</a:t>
            </a:r>
            <a:endParaRPr lang="zh-CN" altLang="en-US" sz="1500" b="1" spc="300">
              <a:solidFill>
                <a:srgbClr val="3498DB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9" name="文本框 98"/>
          <p:cNvSpPr txBox="1"/>
          <p:nvPr>
            <p:custDataLst>
              <p:tags r:id="rId10"/>
            </p:custDataLst>
          </p:nvPr>
        </p:nvSpPr>
        <p:spPr>
          <a:xfrm>
            <a:off x="4726304" y="2728208"/>
            <a:ext cx="4067227" cy="273368"/>
          </a:xfrm>
          <a:prstGeom prst="rect">
            <a:avLst/>
          </a:prstGeom>
          <a:noFill/>
        </p:spPr>
        <p:txBody>
          <a:bodyPr wrap="square" lIns="67500" tIns="0" rIns="67500" bIns="3510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spc="1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050" spc="1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050" spc="1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16</a:t>
            </a:r>
            <a:r>
              <a:rPr lang="zh-CN" altLang="en-US" sz="1050" spc="1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1050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椭圆 99"/>
          <p:cNvSpPr/>
          <p:nvPr>
            <p:custDataLst>
              <p:tags r:id="rId11"/>
            </p:custDataLst>
          </p:nvPr>
        </p:nvSpPr>
        <p:spPr bwMode="auto">
          <a:xfrm>
            <a:off x="4152900" y="2452936"/>
            <a:ext cx="573881" cy="573881"/>
          </a:xfrm>
          <a:prstGeom prst="ellipse">
            <a:avLst/>
          </a:prstGeom>
          <a:solidFill>
            <a:srgbClr val="3498DB"/>
          </a:solidFill>
          <a:ln>
            <a:noFill/>
          </a:ln>
          <a:effectLst/>
        </p:spPr>
        <p:style>
          <a:lnRef idx="1">
            <a:srgbClr val="1F74AD"/>
          </a:lnRef>
          <a:fillRef idx="3">
            <a:srgbClr val="1F74AD"/>
          </a:fillRef>
          <a:effectRef idx="2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任意多边形 42"/>
          <p:cNvSpPr/>
          <p:nvPr>
            <p:custDataLst>
              <p:tags r:id="rId12"/>
            </p:custDataLst>
          </p:nvPr>
        </p:nvSpPr>
        <p:spPr bwMode="auto">
          <a:xfrm>
            <a:off x="4315301" y="2640102"/>
            <a:ext cx="248603" cy="200025"/>
          </a:xfrm>
          <a:custGeom>
            <a:avLst/>
            <a:gdLst>
              <a:gd name="T0" fmla="*/ 443 w 497"/>
              <a:gd name="T1" fmla="*/ 0 h 400"/>
              <a:gd name="T2" fmla="*/ 443 w 497"/>
              <a:gd name="T3" fmla="*/ 0 h 400"/>
              <a:gd name="T4" fmla="*/ 53 w 497"/>
              <a:gd name="T5" fmla="*/ 0 h 400"/>
              <a:gd name="T6" fmla="*/ 0 w 497"/>
              <a:gd name="T7" fmla="*/ 44 h 400"/>
              <a:gd name="T8" fmla="*/ 0 w 497"/>
              <a:gd name="T9" fmla="*/ 346 h 400"/>
              <a:gd name="T10" fmla="*/ 53 w 497"/>
              <a:gd name="T11" fmla="*/ 399 h 400"/>
              <a:gd name="T12" fmla="*/ 443 w 497"/>
              <a:gd name="T13" fmla="*/ 399 h 400"/>
              <a:gd name="T14" fmla="*/ 496 w 497"/>
              <a:gd name="T15" fmla="*/ 346 h 400"/>
              <a:gd name="T16" fmla="*/ 496 w 497"/>
              <a:gd name="T17" fmla="*/ 44 h 400"/>
              <a:gd name="T18" fmla="*/ 443 w 497"/>
              <a:gd name="T19" fmla="*/ 0 h 400"/>
              <a:gd name="T20" fmla="*/ 443 w 497"/>
              <a:gd name="T21" fmla="*/ 346 h 400"/>
              <a:gd name="T22" fmla="*/ 443 w 497"/>
              <a:gd name="T23" fmla="*/ 346 h 400"/>
              <a:gd name="T24" fmla="*/ 53 w 497"/>
              <a:gd name="T25" fmla="*/ 346 h 400"/>
              <a:gd name="T26" fmla="*/ 53 w 497"/>
              <a:gd name="T27" fmla="*/ 44 h 400"/>
              <a:gd name="T28" fmla="*/ 443 w 497"/>
              <a:gd name="T29" fmla="*/ 44 h 400"/>
              <a:gd name="T30" fmla="*/ 443 w 497"/>
              <a:gd name="T31" fmla="*/ 346 h 400"/>
              <a:gd name="T32" fmla="*/ 222 w 497"/>
              <a:gd name="T33" fmla="*/ 249 h 400"/>
              <a:gd name="T34" fmla="*/ 222 w 497"/>
              <a:gd name="T35" fmla="*/ 249 h 400"/>
              <a:gd name="T36" fmla="*/ 97 w 497"/>
              <a:gd name="T37" fmla="*/ 249 h 400"/>
              <a:gd name="T38" fmla="*/ 97 w 497"/>
              <a:gd name="T39" fmla="*/ 293 h 400"/>
              <a:gd name="T40" fmla="*/ 222 w 497"/>
              <a:gd name="T41" fmla="*/ 293 h 400"/>
              <a:gd name="T42" fmla="*/ 222 w 497"/>
              <a:gd name="T43" fmla="*/ 249 h 400"/>
              <a:gd name="T44" fmla="*/ 222 w 497"/>
              <a:gd name="T45" fmla="*/ 178 h 400"/>
              <a:gd name="T46" fmla="*/ 222 w 497"/>
              <a:gd name="T47" fmla="*/ 178 h 400"/>
              <a:gd name="T48" fmla="*/ 97 w 497"/>
              <a:gd name="T49" fmla="*/ 178 h 400"/>
              <a:gd name="T50" fmla="*/ 97 w 497"/>
              <a:gd name="T51" fmla="*/ 222 h 400"/>
              <a:gd name="T52" fmla="*/ 222 w 497"/>
              <a:gd name="T53" fmla="*/ 222 h 400"/>
              <a:gd name="T54" fmla="*/ 222 w 497"/>
              <a:gd name="T55" fmla="*/ 178 h 400"/>
              <a:gd name="T56" fmla="*/ 222 w 497"/>
              <a:gd name="T57" fmla="*/ 98 h 400"/>
              <a:gd name="T58" fmla="*/ 222 w 497"/>
              <a:gd name="T59" fmla="*/ 98 h 400"/>
              <a:gd name="T60" fmla="*/ 97 w 497"/>
              <a:gd name="T61" fmla="*/ 98 h 400"/>
              <a:gd name="T62" fmla="*/ 97 w 497"/>
              <a:gd name="T63" fmla="*/ 143 h 400"/>
              <a:gd name="T64" fmla="*/ 222 w 497"/>
              <a:gd name="T65" fmla="*/ 143 h 400"/>
              <a:gd name="T66" fmla="*/ 222 w 497"/>
              <a:gd name="T67" fmla="*/ 98 h 400"/>
              <a:gd name="T68" fmla="*/ 389 w 497"/>
              <a:gd name="T69" fmla="*/ 257 h 400"/>
              <a:gd name="T70" fmla="*/ 389 w 497"/>
              <a:gd name="T71" fmla="*/ 257 h 400"/>
              <a:gd name="T72" fmla="*/ 354 w 497"/>
              <a:gd name="T73" fmla="*/ 231 h 400"/>
              <a:gd name="T74" fmla="*/ 381 w 497"/>
              <a:gd name="T75" fmla="*/ 151 h 400"/>
              <a:gd name="T76" fmla="*/ 336 w 497"/>
              <a:gd name="T77" fmla="*/ 98 h 400"/>
              <a:gd name="T78" fmla="*/ 292 w 497"/>
              <a:gd name="T79" fmla="*/ 151 h 400"/>
              <a:gd name="T80" fmla="*/ 319 w 497"/>
              <a:gd name="T81" fmla="*/ 231 h 400"/>
              <a:gd name="T82" fmla="*/ 275 w 497"/>
              <a:gd name="T83" fmla="*/ 257 h 400"/>
              <a:gd name="T84" fmla="*/ 275 w 497"/>
              <a:gd name="T85" fmla="*/ 293 h 400"/>
              <a:gd name="T86" fmla="*/ 398 w 497"/>
              <a:gd name="T87" fmla="*/ 293 h 400"/>
              <a:gd name="T88" fmla="*/ 389 w 497"/>
              <a:gd name="T8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>
            <p:custDataLst>
              <p:tags r:id="rId13"/>
            </p:custDataLst>
          </p:nvPr>
        </p:nvSpPr>
        <p:spPr>
          <a:xfrm>
            <a:off x="4726305" y="1686153"/>
            <a:ext cx="4067227" cy="348078"/>
          </a:xfrm>
          <a:prstGeom prst="rect">
            <a:avLst/>
          </a:prstGeom>
        </p:spPr>
        <p:txBody>
          <a:bodyPr wrap="none" lIns="67500" tIns="35100" rIns="67500" bIns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b="1" spc="30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自愿报名</a:t>
            </a:r>
            <a:endParaRPr lang="zh-CN" altLang="en-US" sz="1500" b="1" spc="300">
              <a:solidFill>
                <a:srgbClr val="1F74AD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4" name="文本框 103"/>
          <p:cNvSpPr txBox="1"/>
          <p:nvPr>
            <p:custDataLst>
              <p:tags r:id="rId14"/>
            </p:custDataLst>
          </p:nvPr>
        </p:nvSpPr>
        <p:spPr>
          <a:xfrm>
            <a:off x="4729637" y="2061935"/>
            <a:ext cx="4067227" cy="273368"/>
          </a:xfrm>
          <a:prstGeom prst="rect">
            <a:avLst/>
          </a:prstGeom>
          <a:noFill/>
        </p:spPr>
        <p:txBody>
          <a:bodyPr wrap="square" lIns="67500" tIns="0" rIns="67500" bIns="3510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管理者继任者</a:t>
            </a:r>
            <a:r>
              <a:rPr lang="en-US" altLang="zh-CN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05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有意愿往专业或管理序列发展者</a:t>
            </a:r>
            <a:endParaRPr lang="en-US" altLang="zh-CN" sz="105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椭圆 104"/>
          <p:cNvSpPr/>
          <p:nvPr>
            <p:custDataLst>
              <p:tags r:id="rId15"/>
            </p:custDataLst>
          </p:nvPr>
        </p:nvSpPr>
        <p:spPr bwMode="auto">
          <a:xfrm>
            <a:off x="4152900" y="1793330"/>
            <a:ext cx="573881" cy="573881"/>
          </a:xfrm>
          <a:prstGeom prst="ellipse">
            <a:avLst/>
          </a:prstGeom>
          <a:solidFill>
            <a:srgbClr val="1F74AD"/>
          </a:solidFill>
          <a:ln>
            <a:noFill/>
          </a:ln>
          <a:effectLst/>
        </p:spPr>
        <p:style>
          <a:lnRef idx="1">
            <a:srgbClr val="1F74AD"/>
          </a:lnRef>
          <a:fillRef idx="3">
            <a:srgbClr val="1F74AD"/>
          </a:fillRef>
          <a:effectRef idx="2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任意多边形 44"/>
          <p:cNvSpPr/>
          <p:nvPr>
            <p:custDataLst>
              <p:tags r:id="rId16"/>
            </p:custDataLst>
          </p:nvPr>
        </p:nvSpPr>
        <p:spPr bwMode="auto">
          <a:xfrm>
            <a:off x="4284345" y="1954778"/>
            <a:ext cx="310515" cy="250031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21"/>
          <p:cNvSpPr/>
          <p:nvPr>
            <p:custDataLst>
              <p:tags r:id="rId17"/>
            </p:custDataLst>
          </p:nvPr>
        </p:nvSpPr>
        <p:spPr bwMode="auto">
          <a:xfrm>
            <a:off x="1795463" y="1848326"/>
            <a:ext cx="2076926" cy="2623661"/>
          </a:xfrm>
          <a:custGeom>
            <a:avLst/>
            <a:gdLst>
              <a:gd name="T0" fmla="*/ 9 w 424"/>
              <a:gd name="T1" fmla="*/ 0 h 536"/>
              <a:gd name="T2" fmla="*/ 0 w 424"/>
              <a:gd name="T3" fmla="*/ 25 h 536"/>
              <a:gd name="T4" fmla="*/ 0 w 424"/>
              <a:gd name="T5" fmla="*/ 497 h 536"/>
              <a:gd name="T6" fmla="*/ 39 w 424"/>
              <a:gd name="T7" fmla="*/ 536 h 536"/>
              <a:gd name="T8" fmla="*/ 391 w 424"/>
              <a:gd name="T9" fmla="*/ 536 h 536"/>
              <a:gd name="T10" fmla="*/ 424 w 424"/>
              <a:gd name="T11" fmla="*/ 519 h 536"/>
              <a:gd name="T12" fmla="*/ 393 w 424"/>
              <a:gd name="T13" fmla="*/ 534 h 536"/>
              <a:gd name="T14" fmla="*/ 42 w 424"/>
              <a:gd name="T15" fmla="*/ 534 h 536"/>
              <a:gd name="T16" fmla="*/ 2 w 424"/>
              <a:gd name="T17" fmla="*/ 494 h 536"/>
              <a:gd name="T18" fmla="*/ 2 w 424"/>
              <a:gd name="T19" fmla="*/ 22 h 536"/>
              <a:gd name="T20" fmla="*/ 9 w 424"/>
              <a:gd name="T21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4" h="536">
                <a:moveTo>
                  <a:pt x="9" y="0"/>
                </a:moveTo>
                <a:cubicBezTo>
                  <a:pt x="3" y="6"/>
                  <a:pt x="0" y="15"/>
                  <a:pt x="0" y="25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519"/>
                  <a:pt x="18" y="536"/>
                  <a:pt x="39" y="536"/>
                </a:cubicBezTo>
                <a:cubicBezTo>
                  <a:pt x="391" y="536"/>
                  <a:pt x="391" y="536"/>
                  <a:pt x="391" y="536"/>
                </a:cubicBezTo>
                <a:cubicBezTo>
                  <a:pt x="405" y="536"/>
                  <a:pt x="416" y="530"/>
                  <a:pt x="424" y="519"/>
                </a:cubicBezTo>
                <a:cubicBezTo>
                  <a:pt x="416" y="528"/>
                  <a:pt x="405" y="534"/>
                  <a:pt x="393" y="534"/>
                </a:cubicBezTo>
                <a:cubicBezTo>
                  <a:pt x="42" y="534"/>
                  <a:pt x="42" y="534"/>
                  <a:pt x="42" y="534"/>
                </a:cubicBezTo>
                <a:cubicBezTo>
                  <a:pt x="20" y="534"/>
                  <a:pt x="2" y="516"/>
                  <a:pt x="2" y="494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14"/>
                  <a:pt x="5" y="6"/>
                  <a:pt x="9" y="0"/>
                </a:cubicBezTo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22"/>
          <p:cNvSpPr/>
          <p:nvPr>
            <p:custDataLst>
              <p:tags r:id="rId18"/>
            </p:custDataLst>
          </p:nvPr>
        </p:nvSpPr>
        <p:spPr bwMode="auto">
          <a:xfrm>
            <a:off x="1805464" y="1766411"/>
            <a:ext cx="2106454" cy="2696051"/>
          </a:xfrm>
          <a:custGeom>
            <a:avLst/>
            <a:gdLst>
              <a:gd name="T0" fmla="*/ 430 w 430"/>
              <a:gd name="T1" fmla="*/ 511 h 551"/>
              <a:gd name="T2" fmla="*/ 391 w 430"/>
              <a:gd name="T3" fmla="*/ 551 h 551"/>
              <a:gd name="T4" fmla="*/ 40 w 430"/>
              <a:gd name="T5" fmla="*/ 551 h 551"/>
              <a:gd name="T6" fmla="*/ 0 w 430"/>
              <a:gd name="T7" fmla="*/ 511 h 551"/>
              <a:gd name="T8" fmla="*/ 0 w 430"/>
              <a:gd name="T9" fmla="*/ 39 h 551"/>
              <a:gd name="T10" fmla="*/ 40 w 430"/>
              <a:gd name="T11" fmla="*/ 0 h 551"/>
              <a:gd name="T12" fmla="*/ 391 w 430"/>
              <a:gd name="T13" fmla="*/ 0 h 551"/>
              <a:gd name="T14" fmla="*/ 430 w 430"/>
              <a:gd name="T15" fmla="*/ 39 h 551"/>
              <a:gd name="T16" fmla="*/ 430 w 430"/>
              <a:gd name="T17" fmla="*/ 511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" h="551">
                <a:moveTo>
                  <a:pt x="430" y="511"/>
                </a:moveTo>
                <a:cubicBezTo>
                  <a:pt x="430" y="533"/>
                  <a:pt x="413" y="551"/>
                  <a:pt x="391" y="551"/>
                </a:cubicBezTo>
                <a:cubicBezTo>
                  <a:pt x="40" y="551"/>
                  <a:pt x="40" y="551"/>
                  <a:pt x="40" y="551"/>
                </a:cubicBezTo>
                <a:cubicBezTo>
                  <a:pt x="18" y="551"/>
                  <a:pt x="0" y="533"/>
                  <a:pt x="0" y="5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7"/>
                  <a:pt x="18" y="0"/>
                  <a:pt x="4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3" y="0"/>
                  <a:pt x="430" y="17"/>
                  <a:pt x="430" y="39"/>
                </a:cubicBezTo>
                <a:cubicBezTo>
                  <a:pt x="430" y="511"/>
                  <a:pt x="430" y="511"/>
                  <a:pt x="430" y="511"/>
                </a:cubicBezTo>
              </a:path>
            </a:pathLst>
          </a:custGeom>
          <a:solidFill>
            <a:srgbClr val="4D576B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23"/>
          <p:cNvSpPr/>
          <p:nvPr>
            <p:custDataLst>
              <p:tags r:id="rId19"/>
            </p:custDataLst>
          </p:nvPr>
        </p:nvSpPr>
        <p:spPr bwMode="auto">
          <a:xfrm>
            <a:off x="1903571" y="1922145"/>
            <a:ext cx="1900238" cy="2422208"/>
          </a:xfrm>
          <a:custGeom>
            <a:avLst/>
            <a:gdLst>
              <a:gd name="T0" fmla="*/ 1549 w 1549"/>
              <a:gd name="T1" fmla="*/ 0 h 1974"/>
              <a:gd name="T2" fmla="*/ 1541 w 1549"/>
              <a:gd name="T3" fmla="*/ 0 h 1974"/>
              <a:gd name="T4" fmla="*/ 1541 w 1549"/>
              <a:gd name="T5" fmla="*/ 1962 h 1974"/>
              <a:gd name="T6" fmla="*/ 355 w 1549"/>
              <a:gd name="T7" fmla="*/ 1962 h 1974"/>
              <a:gd name="T8" fmla="*/ 0 w 1549"/>
              <a:gd name="T9" fmla="*/ 1619 h 1974"/>
              <a:gd name="T10" fmla="*/ 0 w 1549"/>
              <a:gd name="T11" fmla="*/ 1619 h 1974"/>
              <a:gd name="T12" fmla="*/ 363 w 1549"/>
              <a:gd name="T13" fmla="*/ 1974 h 1974"/>
              <a:gd name="T14" fmla="*/ 1549 w 1549"/>
              <a:gd name="T15" fmla="*/ 1974 h 1974"/>
              <a:gd name="T16" fmla="*/ 1549 w 1549"/>
              <a:gd name="T17" fmla="*/ 0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9" h="1974">
                <a:moveTo>
                  <a:pt x="1549" y="0"/>
                </a:moveTo>
                <a:lnTo>
                  <a:pt x="1541" y="0"/>
                </a:lnTo>
                <a:lnTo>
                  <a:pt x="1541" y="1962"/>
                </a:lnTo>
                <a:lnTo>
                  <a:pt x="355" y="1962"/>
                </a:lnTo>
                <a:lnTo>
                  <a:pt x="0" y="1619"/>
                </a:lnTo>
                <a:lnTo>
                  <a:pt x="0" y="1619"/>
                </a:lnTo>
                <a:lnTo>
                  <a:pt x="363" y="1974"/>
                </a:lnTo>
                <a:lnTo>
                  <a:pt x="1549" y="1974"/>
                </a:lnTo>
                <a:lnTo>
                  <a:pt x="1549" y="0"/>
                </a:lnTo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24"/>
          <p:cNvSpPr/>
          <p:nvPr>
            <p:custDataLst>
              <p:tags r:id="rId20"/>
            </p:custDataLst>
          </p:nvPr>
        </p:nvSpPr>
        <p:spPr bwMode="auto">
          <a:xfrm>
            <a:off x="1888808" y="1912144"/>
            <a:ext cx="1905476" cy="2417445"/>
          </a:xfrm>
          <a:custGeom>
            <a:avLst/>
            <a:gdLst>
              <a:gd name="T0" fmla="*/ 367 w 1553"/>
              <a:gd name="T1" fmla="*/ 1970 h 1970"/>
              <a:gd name="T2" fmla="*/ 1553 w 1553"/>
              <a:gd name="T3" fmla="*/ 1970 h 1970"/>
              <a:gd name="T4" fmla="*/ 1553 w 1553"/>
              <a:gd name="T5" fmla="*/ 0 h 1970"/>
              <a:gd name="T6" fmla="*/ 0 w 1553"/>
              <a:gd name="T7" fmla="*/ 0 h 1970"/>
              <a:gd name="T8" fmla="*/ 0 w 1553"/>
              <a:gd name="T9" fmla="*/ 1619 h 1970"/>
              <a:gd name="T10" fmla="*/ 367 w 1553"/>
              <a:gd name="T11" fmla="*/ 1970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3" h="1970">
                <a:moveTo>
                  <a:pt x="367" y="1970"/>
                </a:moveTo>
                <a:lnTo>
                  <a:pt x="1553" y="1970"/>
                </a:lnTo>
                <a:lnTo>
                  <a:pt x="1553" y="0"/>
                </a:lnTo>
                <a:lnTo>
                  <a:pt x="0" y="0"/>
                </a:lnTo>
                <a:lnTo>
                  <a:pt x="0" y="1619"/>
                </a:lnTo>
                <a:lnTo>
                  <a:pt x="367" y="197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25"/>
          <p:cNvSpPr/>
          <p:nvPr>
            <p:custDataLst>
              <p:tags r:id="rId21"/>
            </p:custDataLst>
          </p:nvPr>
        </p:nvSpPr>
        <p:spPr bwMode="auto">
          <a:xfrm>
            <a:off x="1888808" y="1912144"/>
            <a:ext cx="1905476" cy="2417445"/>
          </a:xfrm>
          <a:custGeom>
            <a:avLst/>
            <a:gdLst>
              <a:gd name="T0" fmla="*/ 367 w 1553"/>
              <a:gd name="T1" fmla="*/ 1970 h 1970"/>
              <a:gd name="T2" fmla="*/ 1553 w 1553"/>
              <a:gd name="T3" fmla="*/ 1970 h 1970"/>
              <a:gd name="T4" fmla="*/ 1553 w 1553"/>
              <a:gd name="T5" fmla="*/ 0 h 1970"/>
              <a:gd name="T6" fmla="*/ 0 w 1553"/>
              <a:gd name="T7" fmla="*/ 0 h 1970"/>
              <a:gd name="T8" fmla="*/ 0 w 1553"/>
              <a:gd name="T9" fmla="*/ 1619 h 1970"/>
              <a:gd name="T10" fmla="*/ 367 w 1553"/>
              <a:gd name="T11" fmla="*/ 1970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3" h="1970">
                <a:moveTo>
                  <a:pt x="367" y="1970"/>
                </a:moveTo>
                <a:lnTo>
                  <a:pt x="1553" y="1970"/>
                </a:lnTo>
                <a:lnTo>
                  <a:pt x="1553" y="0"/>
                </a:lnTo>
                <a:lnTo>
                  <a:pt x="0" y="0"/>
                </a:lnTo>
                <a:lnTo>
                  <a:pt x="0" y="1619"/>
                </a:lnTo>
                <a:lnTo>
                  <a:pt x="367" y="1970"/>
                </a:lnTo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>
            <p:custDataLst>
              <p:tags r:id="rId22"/>
            </p:custDataLst>
          </p:nvPr>
        </p:nvSpPr>
        <p:spPr bwMode="auto">
          <a:xfrm>
            <a:off x="2903220" y="4011930"/>
            <a:ext cx="671036" cy="83344"/>
          </a:xfrm>
          <a:prstGeom prst="rect">
            <a:avLst/>
          </a:prstGeom>
          <a:solidFill>
            <a:srgbClr val="1F74AD">
              <a:lumMod val="60000"/>
              <a:lumOff val="4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矩形 51"/>
          <p:cNvSpPr/>
          <p:nvPr>
            <p:custDataLst>
              <p:tags r:id="rId23"/>
            </p:custDataLst>
          </p:nvPr>
        </p:nvSpPr>
        <p:spPr bwMode="auto">
          <a:xfrm>
            <a:off x="2119313" y="2515076"/>
            <a:ext cx="1454944" cy="39053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>
            <p:custDataLst>
              <p:tags r:id="rId24"/>
            </p:custDataLst>
          </p:nvPr>
        </p:nvSpPr>
        <p:spPr bwMode="auto">
          <a:xfrm>
            <a:off x="2119313" y="2665571"/>
            <a:ext cx="1454944" cy="44291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矩形 53"/>
          <p:cNvSpPr/>
          <p:nvPr>
            <p:custDataLst>
              <p:tags r:id="rId25"/>
            </p:custDataLst>
          </p:nvPr>
        </p:nvSpPr>
        <p:spPr bwMode="auto">
          <a:xfrm>
            <a:off x="2119313" y="2822734"/>
            <a:ext cx="1454944" cy="39053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>
            <p:custDataLst>
              <p:tags r:id="rId26"/>
            </p:custDataLst>
          </p:nvPr>
        </p:nvSpPr>
        <p:spPr bwMode="auto">
          <a:xfrm>
            <a:off x="2119313" y="2975134"/>
            <a:ext cx="1454944" cy="44291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/>
          <p:cNvSpPr/>
          <p:nvPr>
            <p:custDataLst>
              <p:tags r:id="rId27"/>
            </p:custDataLst>
          </p:nvPr>
        </p:nvSpPr>
        <p:spPr bwMode="auto">
          <a:xfrm>
            <a:off x="2119313" y="3130868"/>
            <a:ext cx="1454944" cy="44291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矩形 56"/>
          <p:cNvSpPr/>
          <p:nvPr>
            <p:custDataLst>
              <p:tags r:id="rId28"/>
            </p:custDataLst>
          </p:nvPr>
        </p:nvSpPr>
        <p:spPr bwMode="auto">
          <a:xfrm>
            <a:off x="2119313" y="3288030"/>
            <a:ext cx="1454944" cy="39053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矩形 57"/>
          <p:cNvSpPr/>
          <p:nvPr>
            <p:custDataLst>
              <p:tags r:id="rId29"/>
            </p:custDataLst>
          </p:nvPr>
        </p:nvSpPr>
        <p:spPr bwMode="auto">
          <a:xfrm>
            <a:off x="2119313" y="3439001"/>
            <a:ext cx="1454944" cy="44291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矩形 62"/>
          <p:cNvSpPr/>
          <p:nvPr>
            <p:custDataLst>
              <p:tags r:id="rId30"/>
            </p:custDataLst>
          </p:nvPr>
        </p:nvSpPr>
        <p:spPr bwMode="auto">
          <a:xfrm>
            <a:off x="2119313" y="3596164"/>
            <a:ext cx="1454944" cy="39053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矩形 91"/>
          <p:cNvSpPr/>
          <p:nvPr>
            <p:custDataLst>
              <p:tags r:id="rId31"/>
            </p:custDataLst>
          </p:nvPr>
        </p:nvSpPr>
        <p:spPr bwMode="auto">
          <a:xfrm>
            <a:off x="2119313" y="3752850"/>
            <a:ext cx="1454944" cy="39053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矩形 96"/>
          <p:cNvSpPr/>
          <p:nvPr>
            <p:custDataLst>
              <p:tags r:id="rId32"/>
            </p:custDataLst>
          </p:nvPr>
        </p:nvSpPr>
        <p:spPr bwMode="auto">
          <a:xfrm>
            <a:off x="2348865" y="2192179"/>
            <a:ext cx="1024414" cy="82391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任意多边形 37"/>
          <p:cNvSpPr/>
          <p:nvPr>
            <p:custDataLst>
              <p:tags r:id="rId33"/>
            </p:custDataLst>
          </p:nvPr>
        </p:nvSpPr>
        <p:spPr bwMode="auto">
          <a:xfrm>
            <a:off x="1888808" y="3899059"/>
            <a:ext cx="460058" cy="430530"/>
          </a:xfrm>
          <a:custGeom>
            <a:avLst/>
            <a:gdLst>
              <a:gd name="T0" fmla="*/ 375 w 375"/>
              <a:gd name="T1" fmla="*/ 0 h 351"/>
              <a:gd name="T2" fmla="*/ 0 w 375"/>
              <a:gd name="T3" fmla="*/ 0 h 351"/>
              <a:gd name="T4" fmla="*/ 367 w 375"/>
              <a:gd name="T5" fmla="*/ 351 h 351"/>
              <a:gd name="T6" fmla="*/ 375 w 375"/>
              <a:gd name="T7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5" h="351">
                <a:moveTo>
                  <a:pt x="375" y="0"/>
                </a:moveTo>
                <a:lnTo>
                  <a:pt x="0" y="0"/>
                </a:lnTo>
                <a:lnTo>
                  <a:pt x="367" y="351"/>
                </a:lnTo>
                <a:lnTo>
                  <a:pt x="375" y="0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任意多边形 38"/>
          <p:cNvSpPr/>
          <p:nvPr>
            <p:custDataLst>
              <p:tags r:id="rId34"/>
            </p:custDataLst>
          </p:nvPr>
        </p:nvSpPr>
        <p:spPr bwMode="auto">
          <a:xfrm>
            <a:off x="1888808" y="3899059"/>
            <a:ext cx="460058" cy="430530"/>
          </a:xfrm>
          <a:custGeom>
            <a:avLst/>
            <a:gdLst>
              <a:gd name="T0" fmla="*/ 375 w 375"/>
              <a:gd name="T1" fmla="*/ 0 h 351"/>
              <a:gd name="T2" fmla="*/ 0 w 375"/>
              <a:gd name="T3" fmla="*/ 0 h 351"/>
              <a:gd name="T4" fmla="*/ 367 w 375"/>
              <a:gd name="T5" fmla="*/ 351 h 351"/>
              <a:gd name="T6" fmla="*/ 375 w 375"/>
              <a:gd name="T7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5" h="351">
                <a:moveTo>
                  <a:pt x="375" y="0"/>
                </a:moveTo>
                <a:lnTo>
                  <a:pt x="0" y="0"/>
                </a:lnTo>
                <a:lnTo>
                  <a:pt x="367" y="351"/>
                </a:lnTo>
                <a:lnTo>
                  <a:pt x="375" y="0"/>
                </a:lnTo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任意多边形 39"/>
          <p:cNvSpPr/>
          <p:nvPr>
            <p:custDataLst>
              <p:tags r:id="rId35"/>
            </p:custDataLst>
          </p:nvPr>
        </p:nvSpPr>
        <p:spPr bwMode="auto">
          <a:xfrm>
            <a:off x="1888808" y="3899059"/>
            <a:ext cx="450056" cy="430530"/>
          </a:xfrm>
          <a:custGeom>
            <a:avLst/>
            <a:gdLst>
              <a:gd name="T0" fmla="*/ 351 w 367"/>
              <a:gd name="T1" fmla="*/ 20 h 351"/>
              <a:gd name="T2" fmla="*/ 0 w 367"/>
              <a:gd name="T3" fmla="*/ 0 h 351"/>
              <a:gd name="T4" fmla="*/ 367 w 367"/>
              <a:gd name="T5" fmla="*/ 351 h 351"/>
              <a:gd name="T6" fmla="*/ 351 w 367"/>
              <a:gd name="T7" fmla="*/ 2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7" h="351">
                <a:moveTo>
                  <a:pt x="351" y="20"/>
                </a:moveTo>
                <a:lnTo>
                  <a:pt x="0" y="0"/>
                </a:lnTo>
                <a:lnTo>
                  <a:pt x="367" y="351"/>
                </a:lnTo>
                <a:lnTo>
                  <a:pt x="351" y="20"/>
                </a:lnTo>
                <a:close/>
              </a:path>
            </a:pathLst>
          </a:custGeom>
          <a:solidFill>
            <a:srgbClr val="1F74AD">
              <a:lumMod val="40000"/>
              <a:lumOff val="6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矩形 108"/>
          <p:cNvSpPr/>
          <p:nvPr>
            <p:custDataLst>
              <p:tags r:id="rId36"/>
            </p:custDataLst>
          </p:nvPr>
        </p:nvSpPr>
        <p:spPr bwMode="auto">
          <a:xfrm>
            <a:off x="2481263" y="1697355"/>
            <a:ext cx="730091" cy="224790"/>
          </a:xfrm>
          <a:prstGeom prst="rect">
            <a:avLst/>
          </a:prstGeom>
          <a:solidFill>
            <a:srgbClr val="1F74AD">
              <a:lumMod val="5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任意多边形 19"/>
          <p:cNvSpPr/>
          <p:nvPr>
            <p:custDataLst>
              <p:tags r:id="rId37"/>
            </p:custDataLst>
          </p:nvPr>
        </p:nvSpPr>
        <p:spPr bwMode="auto">
          <a:xfrm>
            <a:off x="2469833" y="1502569"/>
            <a:ext cx="742474" cy="401955"/>
          </a:xfrm>
          <a:custGeom>
            <a:avLst/>
            <a:gdLst>
              <a:gd name="T0" fmla="*/ 115 w 167"/>
              <a:gd name="T1" fmla="*/ 42 h 88"/>
              <a:gd name="T2" fmla="*/ 117 w 167"/>
              <a:gd name="T3" fmla="*/ 33 h 88"/>
              <a:gd name="T4" fmla="*/ 83 w 167"/>
              <a:gd name="T5" fmla="*/ 0 h 88"/>
              <a:gd name="T6" fmla="*/ 50 w 167"/>
              <a:gd name="T7" fmla="*/ 33 h 88"/>
              <a:gd name="T8" fmla="*/ 51 w 167"/>
              <a:gd name="T9" fmla="*/ 42 h 88"/>
              <a:gd name="T10" fmla="*/ 0 w 167"/>
              <a:gd name="T11" fmla="*/ 42 h 88"/>
              <a:gd name="T12" fmla="*/ 0 w 167"/>
              <a:gd name="T13" fmla="*/ 88 h 88"/>
              <a:gd name="T14" fmla="*/ 167 w 167"/>
              <a:gd name="T15" fmla="*/ 88 h 88"/>
              <a:gd name="T16" fmla="*/ 167 w 167"/>
              <a:gd name="T17" fmla="*/ 42 h 88"/>
              <a:gd name="T18" fmla="*/ 115 w 167"/>
              <a:gd name="T19" fmla="*/ 4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88">
                <a:moveTo>
                  <a:pt x="115" y="42"/>
                </a:moveTo>
                <a:cubicBezTo>
                  <a:pt x="116" y="39"/>
                  <a:pt x="117" y="36"/>
                  <a:pt x="117" y="33"/>
                </a:cubicBezTo>
                <a:cubicBezTo>
                  <a:pt x="117" y="15"/>
                  <a:pt x="102" y="0"/>
                  <a:pt x="83" y="0"/>
                </a:cubicBezTo>
                <a:cubicBezTo>
                  <a:pt x="65" y="0"/>
                  <a:pt x="50" y="15"/>
                  <a:pt x="50" y="33"/>
                </a:cubicBezTo>
                <a:cubicBezTo>
                  <a:pt x="50" y="36"/>
                  <a:pt x="51" y="39"/>
                  <a:pt x="51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88"/>
                  <a:pt x="0" y="88"/>
                  <a:pt x="0" y="88"/>
                </a:cubicBezTo>
                <a:cubicBezTo>
                  <a:pt x="167" y="88"/>
                  <a:pt x="167" y="88"/>
                  <a:pt x="167" y="88"/>
                </a:cubicBezTo>
                <a:cubicBezTo>
                  <a:pt x="167" y="42"/>
                  <a:pt x="167" y="42"/>
                  <a:pt x="167" y="42"/>
                </a:cubicBezTo>
                <a:lnTo>
                  <a:pt x="115" y="42"/>
                </a:ln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任意多边形 13"/>
          <p:cNvSpPr/>
          <p:nvPr>
            <p:custDataLst>
              <p:tags r:id="rId38"/>
            </p:custDataLst>
          </p:nvPr>
        </p:nvSpPr>
        <p:spPr bwMode="auto">
          <a:xfrm rot="1080935">
            <a:off x="2712720" y="3308033"/>
            <a:ext cx="426720" cy="261938"/>
          </a:xfrm>
          <a:custGeom>
            <a:avLst/>
            <a:gdLst>
              <a:gd name="T0" fmla="*/ 6 w 117"/>
              <a:gd name="T1" fmla="*/ 29 h 71"/>
              <a:gd name="T2" fmla="*/ 0 w 117"/>
              <a:gd name="T3" fmla="*/ 58 h 71"/>
              <a:gd name="T4" fmla="*/ 63 w 117"/>
              <a:gd name="T5" fmla="*/ 71 h 71"/>
              <a:gd name="T6" fmla="*/ 115 w 117"/>
              <a:gd name="T7" fmla="*/ 55 h 71"/>
              <a:gd name="T8" fmla="*/ 115 w 117"/>
              <a:gd name="T9" fmla="*/ 55 h 71"/>
              <a:gd name="T10" fmla="*/ 115 w 117"/>
              <a:gd name="T11" fmla="*/ 53 h 71"/>
              <a:gd name="T12" fmla="*/ 68 w 117"/>
              <a:gd name="T13" fmla="*/ 43 h 71"/>
              <a:gd name="T14" fmla="*/ 62 w 117"/>
              <a:gd name="T15" fmla="*/ 46 h 71"/>
              <a:gd name="T16" fmla="*/ 57 w 117"/>
              <a:gd name="T17" fmla="*/ 39 h 71"/>
              <a:gd name="T18" fmla="*/ 64 w 117"/>
              <a:gd name="T19" fmla="*/ 35 h 71"/>
              <a:gd name="T20" fmla="*/ 68 w 117"/>
              <a:gd name="T21" fmla="*/ 40 h 71"/>
              <a:gd name="T22" fmla="*/ 116 w 117"/>
              <a:gd name="T23" fmla="*/ 50 h 71"/>
              <a:gd name="T24" fmla="*/ 117 w 117"/>
              <a:gd name="T25" fmla="*/ 48 h 71"/>
              <a:gd name="T26" fmla="*/ 117 w 117"/>
              <a:gd name="T27" fmla="*/ 48 h 71"/>
              <a:gd name="T28" fmla="*/ 75 w 117"/>
              <a:gd name="T29" fmla="*/ 13 h 71"/>
              <a:gd name="T30" fmla="*/ 12 w 117"/>
              <a:gd name="T31" fmla="*/ 0 h 71"/>
              <a:gd name="T32" fmla="*/ 6 w 117"/>
              <a:gd name="T33" fmla="*/ 2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" h="71">
                <a:moveTo>
                  <a:pt x="6" y="29"/>
                </a:moveTo>
                <a:cubicBezTo>
                  <a:pt x="0" y="58"/>
                  <a:pt x="0" y="58"/>
                  <a:pt x="0" y="58"/>
                </a:cubicBezTo>
                <a:cubicBezTo>
                  <a:pt x="63" y="71"/>
                  <a:pt x="63" y="71"/>
                  <a:pt x="63" y="71"/>
                </a:cubicBezTo>
                <a:cubicBezTo>
                  <a:pt x="76" y="58"/>
                  <a:pt x="95" y="51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68" y="43"/>
                  <a:pt x="68" y="43"/>
                  <a:pt x="68" y="43"/>
                </a:cubicBezTo>
                <a:cubicBezTo>
                  <a:pt x="67" y="45"/>
                  <a:pt x="64" y="47"/>
                  <a:pt x="62" y="46"/>
                </a:cubicBezTo>
                <a:cubicBezTo>
                  <a:pt x="59" y="45"/>
                  <a:pt x="57" y="42"/>
                  <a:pt x="57" y="39"/>
                </a:cubicBezTo>
                <a:cubicBezTo>
                  <a:pt x="58" y="36"/>
                  <a:pt x="61" y="34"/>
                  <a:pt x="64" y="35"/>
                </a:cubicBezTo>
                <a:cubicBezTo>
                  <a:pt x="67" y="36"/>
                  <a:pt x="68" y="38"/>
                  <a:pt x="68" y="40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17" y="48"/>
                  <a:pt x="117" y="48"/>
                  <a:pt x="117" y="48"/>
                </a:cubicBezTo>
                <a:cubicBezTo>
                  <a:pt x="117" y="48"/>
                  <a:pt x="117" y="48"/>
                  <a:pt x="117" y="48"/>
                </a:cubicBezTo>
                <a:cubicBezTo>
                  <a:pt x="97" y="44"/>
                  <a:pt x="82" y="30"/>
                  <a:pt x="75" y="13"/>
                </a:cubicBezTo>
                <a:cubicBezTo>
                  <a:pt x="12" y="0"/>
                  <a:pt x="12" y="0"/>
                  <a:pt x="12" y="0"/>
                </a:cubicBezTo>
                <a:lnTo>
                  <a:pt x="6" y="29"/>
                </a:lnTo>
                <a:close/>
              </a:path>
            </a:pathLst>
          </a:custGeom>
          <a:solidFill>
            <a:srgbClr val="1F74AD">
              <a:lumMod val="60000"/>
              <a:lumOff val="4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任意多边形 14"/>
          <p:cNvSpPr/>
          <p:nvPr>
            <p:custDataLst>
              <p:tags r:id="rId39"/>
            </p:custDataLst>
          </p:nvPr>
        </p:nvSpPr>
        <p:spPr bwMode="auto">
          <a:xfrm rot="1080935">
            <a:off x="1628775" y="2825115"/>
            <a:ext cx="1275874" cy="508635"/>
          </a:xfrm>
          <a:custGeom>
            <a:avLst/>
            <a:gdLst>
              <a:gd name="T0" fmla="*/ 2111 w 2111"/>
              <a:gd name="T1" fmla="*/ 420 h 841"/>
              <a:gd name="T2" fmla="*/ 2027 w 2111"/>
              <a:gd name="T3" fmla="*/ 841 h 841"/>
              <a:gd name="T4" fmla="*/ 0 w 2111"/>
              <a:gd name="T5" fmla="*/ 426 h 841"/>
              <a:gd name="T6" fmla="*/ 84 w 2111"/>
              <a:gd name="T7" fmla="*/ 0 h 841"/>
              <a:gd name="T8" fmla="*/ 2111 w 2111"/>
              <a:gd name="T9" fmla="*/ 42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1" h="841">
                <a:moveTo>
                  <a:pt x="2111" y="420"/>
                </a:moveTo>
                <a:lnTo>
                  <a:pt x="2027" y="841"/>
                </a:lnTo>
                <a:lnTo>
                  <a:pt x="0" y="426"/>
                </a:lnTo>
                <a:lnTo>
                  <a:pt x="84" y="0"/>
                </a:lnTo>
                <a:lnTo>
                  <a:pt x="2111" y="420"/>
                </a:ln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" name="任意多边形 15"/>
          <p:cNvSpPr/>
          <p:nvPr>
            <p:custDataLst>
              <p:tags r:id="rId40"/>
            </p:custDataLst>
          </p:nvPr>
        </p:nvSpPr>
        <p:spPr bwMode="auto">
          <a:xfrm rot="1080935">
            <a:off x="1582579" y="2798445"/>
            <a:ext cx="1276350" cy="511969"/>
          </a:xfrm>
          <a:custGeom>
            <a:avLst/>
            <a:gdLst>
              <a:gd name="T0" fmla="*/ 2112 w 2112"/>
              <a:gd name="T1" fmla="*/ 421 h 847"/>
              <a:gd name="T2" fmla="*/ 2027 w 2112"/>
              <a:gd name="T3" fmla="*/ 847 h 847"/>
              <a:gd name="T4" fmla="*/ 0 w 2112"/>
              <a:gd name="T5" fmla="*/ 427 h 847"/>
              <a:gd name="T6" fmla="*/ 85 w 2112"/>
              <a:gd name="T7" fmla="*/ 0 h 847"/>
              <a:gd name="T8" fmla="*/ 2112 w 2112"/>
              <a:gd name="T9" fmla="*/ 421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2" h="847">
                <a:moveTo>
                  <a:pt x="2112" y="421"/>
                </a:moveTo>
                <a:lnTo>
                  <a:pt x="2027" y="847"/>
                </a:lnTo>
                <a:lnTo>
                  <a:pt x="0" y="427"/>
                </a:lnTo>
                <a:lnTo>
                  <a:pt x="85" y="0"/>
                </a:lnTo>
                <a:lnTo>
                  <a:pt x="2112" y="421"/>
                </a:ln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任意多边形 16"/>
          <p:cNvSpPr/>
          <p:nvPr>
            <p:custDataLst>
              <p:tags r:id="rId41"/>
            </p:custDataLst>
          </p:nvPr>
        </p:nvSpPr>
        <p:spPr bwMode="auto">
          <a:xfrm rot="1080935">
            <a:off x="1063466" y="2269331"/>
            <a:ext cx="204311" cy="328136"/>
          </a:xfrm>
          <a:custGeom>
            <a:avLst/>
            <a:gdLst>
              <a:gd name="T0" fmla="*/ 37 w 56"/>
              <a:gd name="T1" fmla="*/ 88 h 89"/>
              <a:gd name="T2" fmla="*/ 39 w 56"/>
              <a:gd name="T3" fmla="*/ 89 h 89"/>
              <a:gd name="T4" fmla="*/ 56 w 56"/>
              <a:gd name="T5" fmla="*/ 5 h 89"/>
              <a:gd name="T6" fmla="*/ 54 w 56"/>
              <a:gd name="T7" fmla="*/ 4 h 89"/>
              <a:gd name="T8" fmla="*/ 5 w 56"/>
              <a:gd name="T9" fmla="*/ 38 h 89"/>
              <a:gd name="T10" fmla="*/ 37 w 56"/>
              <a:gd name="T11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" h="89">
                <a:moveTo>
                  <a:pt x="37" y="88"/>
                </a:moveTo>
                <a:cubicBezTo>
                  <a:pt x="39" y="89"/>
                  <a:pt x="39" y="89"/>
                  <a:pt x="39" y="89"/>
                </a:cubicBezTo>
                <a:cubicBezTo>
                  <a:pt x="56" y="5"/>
                  <a:pt x="56" y="5"/>
                  <a:pt x="56" y="5"/>
                </a:cubicBezTo>
                <a:cubicBezTo>
                  <a:pt x="54" y="4"/>
                  <a:pt x="54" y="4"/>
                  <a:pt x="54" y="4"/>
                </a:cubicBezTo>
                <a:cubicBezTo>
                  <a:pt x="32" y="0"/>
                  <a:pt x="10" y="15"/>
                  <a:pt x="5" y="38"/>
                </a:cubicBezTo>
                <a:cubicBezTo>
                  <a:pt x="0" y="61"/>
                  <a:pt x="15" y="83"/>
                  <a:pt x="37" y="88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任意多边形 17"/>
          <p:cNvSpPr/>
          <p:nvPr>
            <p:custDataLst>
              <p:tags r:id="rId42"/>
            </p:custDataLst>
          </p:nvPr>
        </p:nvSpPr>
        <p:spPr bwMode="auto">
          <a:xfrm rot="1080935">
            <a:off x="1173956" y="2327910"/>
            <a:ext cx="794861" cy="522923"/>
          </a:xfrm>
          <a:custGeom>
            <a:avLst/>
            <a:gdLst>
              <a:gd name="T0" fmla="*/ 17 w 218"/>
              <a:gd name="T1" fmla="*/ 30 h 142"/>
              <a:gd name="T2" fmla="*/ 0 w 218"/>
              <a:gd name="T3" fmla="*/ 114 h 142"/>
              <a:gd name="T4" fmla="*/ 137 w 218"/>
              <a:gd name="T5" fmla="*/ 142 h 142"/>
              <a:gd name="T6" fmla="*/ 145 w 218"/>
              <a:gd name="T7" fmla="*/ 136 h 142"/>
              <a:gd name="T8" fmla="*/ 159 w 218"/>
              <a:gd name="T9" fmla="*/ 65 h 142"/>
              <a:gd name="T10" fmla="*/ 154 w 218"/>
              <a:gd name="T11" fmla="*/ 58 h 142"/>
              <a:gd name="T12" fmla="*/ 31 w 218"/>
              <a:gd name="T13" fmla="*/ 32 h 142"/>
              <a:gd name="T14" fmla="*/ 54 w 218"/>
              <a:gd name="T15" fmla="*/ 18 h 142"/>
              <a:gd name="T16" fmla="*/ 206 w 218"/>
              <a:gd name="T17" fmla="*/ 49 h 142"/>
              <a:gd name="T18" fmla="*/ 206 w 218"/>
              <a:gd name="T19" fmla="*/ 49 h 142"/>
              <a:gd name="T20" fmla="*/ 216 w 218"/>
              <a:gd name="T21" fmla="*/ 44 h 142"/>
              <a:gd name="T22" fmla="*/ 216 w 218"/>
              <a:gd name="T23" fmla="*/ 44 h 142"/>
              <a:gd name="T24" fmla="*/ 218 w 218"/>
              <a:gd name="T25" fmla="*/ 36 h 142"/>
              <a:gd name="T26" fmla="*/ 57 w 218"/>
              <a:gd name="T27" fmla="*/ 3 h 142"/>
              <a:gd name="T28" fmla="*/ 17 w 218"/>
              <a:gd name="T29" fmla="*/ 3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42">
                <a:moveTo>
                  <a:pt x="17" y="30"/>
                </a:moveTo>
                <a:cubicBezTo>
                  <a:pt x="0" y="114"/>
                  <a:pt x="0" y="114"/>
                  <a:pt x="0" y="114"/>
                </a:cubicBezTo>
                <a:cubicBezTo>
                  <a:pt x="137" y="142"/>
                  <a:pt x="137" y="142"/>
                  <a:pt x="137" y="142"/>
                </a:cubicBezTo>
                <a:cubicBezTo>
                  <a:pt x="140" y="142"/>
                  <a:pt x="144" y="140"/>
                  <a:pt x="145" y="136"/>
                </a:cubicBezTo>
                <a:cubicBezTo>
                  <a:pt x="159" y="65"/>
                  <a:pt x="159" y="65"/>
                  <a:pt x="159" y="65"/>
                </a:cubicBezTo>
                <a:cubicBezTo>
                  <a:pt x="160" y="62"/>
                  <a:pt x="158" y="58"/>
                  <a:pt x="154" y="58"/>
                </a:cubicBezTo>
                <a:cubicBezTo>
                  <a:pt x="31" y="32"/>
                  <a:pt x="31" y="32"/>
                  <a:pt x="31" y="32"/>
                </a:cubicBezTo>
                <a:cubicBezTo>
                  <a:pt x="33" y="22"/>
                  <a:pt x="44" y="15"/>
                  <a:pt x="54" y="18"/>
                </a:cubicBezTo>
                <a:cubicBezTo>
                  <a:pt x="206" y="49"/>
                  <a:pt x="206" y="49"/>
                  <a:pt x="206" y="49"/>
                </a:cubicBezTo>
                <a:cubicBezTo>
                  <a:pt x="206" y="49"/>
                  <a:pt x="206" y="49"/>
                  <a:pt x="206" y="49"/>
                </a:cubicBezTo>
                <a:cubicBezTo>
                  <a:pt x="210" y="49"/>
                  <a:pt x="215" y="47"/>
                  <a:pt x="216" y="44"/>
                </a:cubicBezTo>
                <a:cubicBezTo>
                  <a:pt x="216" y="44"/>
                  <a:pt x="216" y="44"/>
                  <a:pt x="216" y="44"/>
                </a:cubicBezTo>
                <a:cubicBezTo>
                  <a:pt x="218" y="36"/>
                  <a:pt x="218" y="36"/>
                  <a:pt x="218" y="36"/>
                </a:cubicBezTo>
                <a:cubicBezTo>
                  <a:pt x="57" y="3"/>
                  <a:pt x="57" y="3"/>
                  <a:pt x="57" y="3"/>
                </a:cubicBezTo>
                <a:cubicBezTo>
                  <a:pt x="39" y="0"/>
                  <a:pt x="21" y="11"/>
                  <a:pt x="17" y="30"/>
                </a:cubicBez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任意多边形 18"/>
          <p:cNvSpPr/>
          <p:nvPr>
            <p:custDataLst>
              <p:tags r:id="rId43"/>
            </p:custDataLst>
          </p:nvPr>
        </p:nvSpPr>
        <p:spPr bwMode="auto">
          <a:xfrm rot="1080935">
            <a:off x="1505903" y="2520791"/>
            <a:ext cx="130969" cy="323850"/>
          </a:xfrm>
          <a:custGeom>
            <a:avLst/>
            <a:gdLst>
              <a:gd name="T0" fmla="*/ 114 w 217"/>
              <a:gd name="T1" fmla="*/ 536 h 536"/>
              <a:gd name="T2" fmla="*/ 217 w 217"/>
              <a:gd name="T3" fmla="*/ 24 h 536"/>
              <a:gd name="T4" fmla="*/ 102 w 217"/>
              <a:gd name="T5" fmla="*/ 0 h 536"/>
              <a:gd name="T6" fmla="*/ 0 w 217"/>
              <a:gd name="T7" fmla="*/ 512 h 536"/>
              <a:gd name="T8" fmla="*/ 114 w 217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36">
                <a:moveTo>
                  <a:pt x="114" y="536"/>
                </a:moveTo>
                <a:lnTo>
                  <a:pt x="217" y="24"/>
                </a:lnTo>
                <a:lnTo>
                  <a:pt x="102" y="0"/>
                </a:lnTo>
                <a:lnTo>
                  <a:pt x="0" y="512"/>
                </a:lnTo>
                <a:lnTo>
                  <a:pt x="114" y="536"/>
                </a:lnTo>
                <a:close/>
              </a:path>
            </a:pathLst>
          </a:custGeom>
          <a:solidFill>
            <a:srgbClr val="1F74AD">
              <a:lumMod val="40000"/>
              <a:lumOff val="60000"/>
            </a:srgb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绩效管理</a:t>
            </a:r>
            <a:r>
              <a:rPr lang="en-US" altLang="zh-CN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</a:t>
            </a: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围绕经营模块开展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5515" y="808652"/>
          <a:ext cx="8712969" cy="3882572"/>
        </p:xfrm>
        <a:graphic>
          <a:graphicData uri="http://schemas.openxmlformats.org/drawingml/2006/table">
            <a:tbl>
              <a:tblPr/>
              <a:tblGrid>
                <a:gridCol w="1252763"/>
                <a:gridCol w="736920"/>
                <a:gridCol w="2358143"/>
                <a:gridCol w="2622549"/>
                <a:gridCol w="1742594"/>
              </a:tblGrid>
              <a:tr h="39497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经营管理项目成员组成</a:t>
                      </a:r>
                      <a:endParaRPr lang="zh-CN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经营管理项目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组长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核心成员（目标）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重要成员（策略</a:t>
                      </a:r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路径）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执行成员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预算管理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张琦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邹礼鸿、郑清萍、余成宇、杨三奇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altLang="zh-CN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财务部</a:t>
                      </a:r>
                      <a:endParaRPr lang="zh-CN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业绩保障（毛利）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Frank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杨三奇（业绩）、龙旦平（产品项目）、冯红梅（毛利）、徐腾（业绩）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业绩：王贵金、曹鑫、林小强、张晗、马文俊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产品部、项目组、结构组、市场部、运营部</a:t>
                      </a:r>
                      <a:endParaRPr lang="zh-CN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平台降费</a:t>
                      </a:r>
                      <a:b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（广告</a:t>
                      </a:r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促销</a:t>
                      </a:r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退货等）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杨三奇</a:t>
                      </a:r>
                      <a:endParaRPr lang="zh-CN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曹鑫，王贵金，林小强，张晗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转化：龙旦平，冯红梅</a:t>
                      </a:r>
                      <a:b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订单满意度：马文俊，龙旦平</a:t>
                      </a:r>
                      <a:b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流量：冯红梅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全体运营，设计组、客服组</a:t>
                      </a:r>
                      <a:endParaRPr lang="zh-CN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降成本</a:t>
                      </a:r>
                      <a:b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（订单成本、头程运费等）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Mike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余成宇，刘燕，郑清萍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刘聪（降不良率），龙旦平（协助供应商管理），薛慧（备货计划）、陈玉琴（物流策略）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供应链中心成员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人效管理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Eva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王总、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Susan、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方总、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Mike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Seven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（绩效、招聘）、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Fannie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（培训、招聘）、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Hebe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（数据）、张琦（数据）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altLang="zh-CN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库存风险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郑清萍</a:t>
                      </a:r>
                      <a:endParaRPr lang="zh-CN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曹鑫，王贵金，林小强，张晗、刘燕、余成宇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薛慧（备货计划）、陈玉琴（物流策略）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运营、计划、采购、物流组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流程管理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张琦</a:t>
                      </a:r>
                      <a:endParaRPr lang="zh-CN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邹礼鸿、张敏、郑清萍、杨三奇、徐芳</a:t>
                      </a:r>
                      <a:endParaRPr lang="zh-CN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刘燕、张高春、曾小红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税收管理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莫诗毅</a:t>
                      </a:r>
                      <a:endParaRPr lang="zh-CN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王总、张琦、杨三奇、冯红梅</a:t>
                      </a:r>
                      <a:endParaRPr lang="zh-CN" altLang="en-US" sz="10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altLang="zh-CN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财务部、运营一部、市场部</a:t>
                      </a:r>
                      <a:endParaRPr lang="zh-CN" altLang="en-US" sz="1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17" marR="4517" marT="3011" marB="301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绩效管理</a:t>
            </a:r>
            <a:r>
              <a:rPr lang="en-US" altLang="zh-CN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</a:t>
            </a: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核心岗位经营性指标分解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79070" y="844137"/>
          <a:ext cx="3073400" cy="343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90"/>
                <a:gridCol w="1508125"/>
                <a:gridCol w="794385"/>
              </a:tblGrid>
              <a:tr h="241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指标项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指标权重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业绩保障组长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毛利额达成率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销售额达成率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毛利率达成率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运营经理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存量毛利额达成率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广告预算符合度（小组）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存量销售额达成率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存量毛利率达成率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市场经理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增量销售额目标完成率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增量毛利率达成率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增量毛利额达成率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新渠道拓展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运营主管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存量销售额达成率（小组）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存量毛利额达成率（小组）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广告预算符合度（小组）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发货达成率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3419475" y="843915"/>
          <a:ext cx="287909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/>
                <a:gridCol w="1417955"/>
                <a:gridCol w="782955"/>
              </a:tblGrid>
              <a:tr h="210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指标项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指标权重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降成本组长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产品供应成本降低达成率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订单成本费用降低达成率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物流费用降低达成率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资源服务部经理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订单成本节约率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物流成本节约率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合作风险及商务符合度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计划经理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全流程库销比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备货计划符合度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海运占比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采购代表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平均采购价降幅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订单交付符合度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模具管理达成率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货款对账及时及准确率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品质部经理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客退率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试产直通率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量产直通率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来料批次合格率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6371908" y="843915"/>
          <a:ext cx="2675890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"/>
                <a:gridCol w="1097915"/>
                <a:gridCol w="869315"/>
              </a:tblGrid>
              <a:tr h="279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指标项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指标权重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产品经理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新品销售额达成率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40.00%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新品数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40.00%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产品开发上架成功率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20.00%</a:t>
                      </a:r>
                      <a:endParaRPr lang="en-US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立项数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结项数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项目开发成功率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项目开发成本达成率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20.00%</a:t>
                      </a:r>
                      <a:endParaRPr lang="en-US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下箭头 10"/>
          <p:cNvSpPr>
            <a:spLocks noChangeArrowheads="1"/>
          </p:cNvSpPr>
          <p:nvPr/>
        </p:nvSpPr>
        <p:spPr bwMode="auto">
          <a:xfrm>
            <a:off x="3603308" y="2831783"/>
            <a:ext cx="1940243" cy="2007394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62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802" name="下箭头 11"/>
          <p:cNvSpPr>
            <a:spLocks noChangeArrowheads="1"/>
          </p:cNvSpPr>
          <p:nvPr/>
        </p:nvSpPr>
        <p:spPr bwMode="auto">
          <a:xfrm flipH="1" flipV="1">
            <a:off x="3603468" y="872333"/>
            <a:ext cx="1940243" cy="1944528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62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13@|17FFC:16777215|FBC:16777215|LFC:16777215|LBC:16777215"/>
          <p:cNvSpPr txBox="1"/>
          <p:nvPr/>
        </p:nvSpPr>
        <p:spPr bwMode="auto">
          <a:xfrm>
            <a:off x="755643" y="1131377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cs typeface="+mn-ea"/>
                <a:sym typeface="+mn-lt"/>
              </a:rPr>
              <a:t>关键事件（正）</a:t>
            </a:r>
            <a:endParaRPr lang="zh-CN" altLang="en-US" sz="15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8" name="TextBox 13@|17FFC:16777215|FBC:16777215|LFC:16777215|LBC:16777215"/>
          <p:cNvSpPr txBox="1"/>
          <p:nvPr/>
        </p:nvSpPr>
        <p:spPr bwMode="auto">
          <a:xfrm>
            <a:off x="5976271" y="3165685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tx1"/>
                </a:solidFill>
                <a:cs typeface="+mn-ea"/>
                <a:sym typeface="+mn-lt"/>
              </a:rPr>
              <a:t>关键事件（负）</a:t>
            </a:r>
            <a:endParaRPr lang="zh-CN" altLang="en-US" sz="15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TextBox 13@|17FFC:16777215|FBC:16777215|LFC:16777215|LBC:16777215"/>
          <p:cNvSpPr txBox="1"/>
          <p:nvPr/>
        </p:nvSpPr>
        <p:spPr bwMode="auto">
          <a:xfrm>
            <a:off x="4442389" y="1470058"/>
            <a:ext cx="260764" cy="8305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加分项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13@|17FFC:16777215|FBC:16777215|LFC:16777215|LBC:16777215"/>
          <p:cNvSpPr txBox="1"/>
          <p:nvPr/>
        </p:nvSpPr>
        <p:spPr bwMode="auto">
          <a:xfrm>
            <a:off x="4456045" y="3111332"/>
            <a:ext cx="260764" cy="8305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减分项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员工管理</a:t>
            </a:r>
            <a:r>
              <a:rPr lang="en-US" altLang="zh-CN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</a:t>
            </a: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绩效之外的日常行为记录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3@|17FFC:16777215|FBC:16777215|LFC:16777215|LBC:16777215"/>
          <p:cNvSpPr txBox="1"/>
          <p:nvPr/>
        </p:nvSpPr>
        <p:spPr bwMode="auto">
          <a:xfrm>
            <a:off x="2123433" y="1491422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cs typeface="+mn-ea"/>
                <a:sym typeface="+mn-lt"/>
              </a:rPr>
              <a:t>特殊贡献</a:t>
            </a:r>
            <a:endParaRPr lang="zh-CN" altLang="en-US" sz="15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TextBox 13@|17FFC:16777215|FBC:16777215|LFC:16777215|LBC:16777215"/>
          <p:cNvSpPr txBox="1"/>
          <p:nvPr/>
        </p:nvSpPr>
        <p:spPr bwMode="auto">
          <a:xfrm>
            <a:off x="899153" y="1866072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cs typeface="+mn-ea"/>
                <a:sym typeface="+mn-lt"/>
              </a:rPr>
              <a:t>乐于分享</a:t>
            </a:r>
            <a:endParaRPr lang="zh-CN" altLang="en-US" sz="15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9" name="TextBox 13@|17FFC:16777215|FBC:16777215|LFC:16777215|LBC:16777215"/>
          <p:cNvSpPr txBox="1"/>
          <p:nvPr/>
        </p:nvSpPr>
        <p:spPr bwMode="auto">
          <a:xfrm>
            <a:off x="7130701" y="3579705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tx1"/>
                </a:solidFill>
                <a:cs typeface="+mn-ea"/>
                <a:sym typeface="+mn-lt"/>
              </a:rPr>
              <a:t>违法违纪</a:t>
            </a:r>
            <a:endParaRPr lang="zh-CN" altLang="en-US" sz="15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TextBox 13@|17FFC:16777215|FBC:16777215|LFC:16777215|LBC:16777215"/>
          <p:cNvSpPr txBox="1"/>
          <p:nvPr/>
        </p:nvSpPr>
        <p:spPr bwMode="auto">
          <a:xfrm>
            <a:off x="6516656" y="4228040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tx1"/>
                </a:solidFill>
                <a:cs typeface="+mn-ea"/>
                <a:sym typeface="+mn-lt"/>
              </a:rPr>
              <a:t>缺乏责任心</a:t>
            </a:r>
            <a:endParaRPr lang="zh-CN" altLang="en-US" sz="15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TextBox 13@|17FFC:16777215|FBC:16777215|LFC:16777215|LBC:16777215"/>
          <p:cNvSpPr txBox="1"/>
          <p:nvPr/>
        </p:nvSpPr>
        <p:spPr bwMode="auto">
          <a:xfrm>
            <a:off x="7740936" y="4012775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tx1"/>
                </a:solidFill>
                <a:cs typeface="+mn-ea"/>
                <a:sym typeface="+mn-lt"/>
              </a:rPr>
              <a:t>不尊重他人</a:t>
            </a:r>
            <a:endParaRPr lang="zh-CN" altLang="en-US" sz="15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TextBox 13@|17FFC:16777215|FBC:16777215|LFC:16777215|LBC:16777215"/>
          <p:cNvSpPr txBox="1"/>
          <p:nvPr/>
        </p:nvSpPr>
        <p:spPr bwMode="auto">
          <a:xfrm>
            <a:off x="2123433" y="2066732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cs typeface="+mn-ea"/>
                <a:sym typeface="+mn-lt"/>
              </a:rPr>
              <a:t>勇于担当</a:t>
            </a:r>
            <a:endParaRPr lang="zh-CN" altLang="en-US" sz="15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4" name="TextBox 13@|17FFC:16777215|FBC:16777215|LFC:16777215|LBC:16777215"/>
          <p:cNvSpPr txBox="1"/>
          <p:nvPr/>
        </p:nvSpPr>
        <p:spPr bwMode="auto">
          <a:xfrm>
            <a:off x="1187443" y="2456622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cs typeface="+mn-ea"/>
                <a:sym typeface="+mn-lt"/>
              </a:rPr>
              <a:t>结果保障</a:t>
            </a:r>
            <a:endParaRPr lang="zh-CN" altLang="en-US" sz="15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6" name="TextBox 13@|17FFC:16777215|FBC:16777215|LFC:16777215|LBC:16777215"/>
          <p:cNvSpPr txBox="1"/>
          <p:nvPr/>
        </p:nvSpPr>
        <p:spPr bwMode="auto">
          <a:xfrm>
            <a:off x="5940076" y="3768935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tx1"/>
                </a:solidFill>
                <a:cs typeface="+mn-ea"/>
                <a:sym typeface="+mn-lt"/>
              </a:rPr>
              <a:t>文化悖离</a:t>
            </a:r>
            <a:endParaRPr lang="zh-CN" altLang="en-US" sz="15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TextBox 13@|17FFC:16777215|FBC:16777215|LFC:16777215|LBC:16777215"/>
          <p:cNvSpPr txBox="1"/>
          <p:nvPr/>
        </p:nvSpPr>
        <p:spPr bwMode="auto">
          <a:xfrm>
            <a:off x="1691633" y="2931602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……</a:t>
            </a:r>
            <a:endParaRPr lang="zh-CN" altLang="en-US" sz="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" name="TextBox 13@|17FFC:16777215|FBC:16777215|LFC:16777215|LBC:16777215"/>
          <p:cNvSpPr txBox="1"/>
          <p:nvPr/>
        </p:nvSpPr>
        <p:spPr bwMode="auto">
          <a:xfrm>
            <a:off x="7019918" y="4686107"/>
            <a:ext cx="1153857" cy="230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4095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……</a:t>
            </a: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bldLvl="0" animBg="1" autoUpdateAnimBg="0"/>
      <p:bldP spid="33802" grpId="0" bldLvl="0" animBg="1" autoUpdateAnimBg="0"/>
      <p:bldP spid="26" grpId="0"/>
      <p:bldP spid="28" grpId="0"/>
      <p:bldP spid="29" grpId="0"/>
      <p:bldP spid="30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6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流程优化</a:t>
            </a:r>
            <a:r>
              <a:rPr lang="en-US" altLang="zh-CN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</a:t>
            </a: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离职管理</a:t>
            </a:r>
            <a:endParaRPr lang="zh-CN" altLang="en-US" sz="1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771525"/>
            <a:ext cx="8201025" cy="4177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工时分析和应用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699135"/>
            <a:ext cx="4145280" cy="43954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97" y="1275353"/>
            <a:ext cx="3980317" cy="3081536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print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18"/>
          <p:cNvSpPr txBox="1"/>
          <p:nvPr/>
        </p:nvSpPr>
        <p:spPr>
          <a:xfrm>
            <a:off x="754941" y="2187238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2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感谢聆听</a:t>
            </a:r>
            <a:endParaRPr lang="zh-CN" altLang="en-US" sz="4400" b="1" spc="22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 descr="logo ISUKE-微笑版-绿色-r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323850" y="123825"/>
            <a:ext cx="672303" cy="360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人力效率管理策略与路径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Shape 2012"/>
          <p:cNvSpPr/>
          <p:nvPr/>
        </p:nvSpPr>
        <p:spPr>
          <a:xfrm>
            <a:off x="5291569" y="1431336"/>
            <a:ext cx="2671029" cy="12649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31" name="Shape 2013"/>
          <p:cNvSpPr/>
          <p:nvPr/>
        </p:nvSpPr>
        <p:spPr>
          <a:xfrm>
            <a:off x="5291569" y="2879193"/>
            <a:ext cx="2671029" cy="126362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32" name="Shape 2014"/>
          <p:cNvSpPr/>
          <p:nvPr/>
        </p:nvSpPr>
        <p:spPr>
          <a:xfrm>
            <a:off x="1186463" y="2878523"/>
            <a:ext cx="2671029" cy="1264959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33" name="Shape 2015"/>
          <p:cNvSpPr/>
          <p:nvPr/>
        </p:nvSpPr>
        <p:spPr>
          <a:xfrm>
            <a:off x="1186463" y="1431336"/>
            <a:ext cx="2671029" cy="12649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34" name="Shape 2016"/>
          <p:cNvSpPr/>
          <p:nvPr/>
        </p:nvSpPr>
        <p:spPr>
          <a:xfrm>
            <a:off x="3488946" y="1707066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35" name="Shape 2021"/>
          <p:cNvSpPr/>
          <p:nvPr/>
        </p:nvSpPr>
        <p:spPr>
          <a:xfrm>
            <a:off x="1691681" y="1865629"/>
            <a:ext cx="1741450" cy="7430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、立足当前业务发展需要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、对经营性指标有贡献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、性价比（一专多能）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Shape 2022"/>
          <p:cNvSpPr/>
          <p:nvPr/>
        </p:nvSpPr>
        <p:spPr>
          <a:xfrm>
            <a:off x="1619673" y="1537861"/>
            <a:ext cx="1894247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选人为先导的招聘选拔体系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Shape 2023"/>
          <p:cNvSpPr/>
          <p:nvPr/>
        </p:nvSpPr>
        <p:spPr>
          <a:xfrm>
            <a:off x="1691681" y="3304099"/>
            <a:ext cx="1741450" cy="36416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、经营性指标、目标分解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、绩效监督、改进、应用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、绩效数据统计与分析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Shape 2024"/>
          <p:cNvSpPr/>
          <p:nvPr/>
        </p:nvSpPr>
        <p:spPr>
          <a:xfrm>
            <a:off x="1618625" y="3011261"/>
            <a:ext cx="1945263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用人为核心的绩效管理体系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Shape 2025"/>
          <p:cNvSpPr/>
          <p:nvPr/>
        </p:nvSpPr>
        <p:spPr>
          <a:xfrm>
            <a:off x="5654872" y="1851671"/>
            <a:ext cx="1941852" cy="75703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IDP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、强调各岗位专业化建设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、管理者辅导意愿和能力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、内训师与导师的责任和激励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Shape 2026"/>
          <p:cNvSpPr/>
          <p:nvPr/>
        </p:nvSpPr>
        <p:spPr>
          <a:xfrm>
            <a:off x="5570660" y="1537861"/>
            <a:ext cx="1881660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育人为动力的培训支持体系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Shape 2027"/>
          <p:cNvSpPr/>
          <p:nvPr/>
        </p:nvSpPr>
        <p:spPr>
          <a:xfrm>
            <a:off x="5717821" y="3304102"/>
            <a:ext cx="1734500" cy="3641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、责权利对等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和年薪包机制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、人工成本统计与分析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Shape 2028"/>
          <p:cNvSpPr/>
          <p:nvPr/>
        </p:nvSpPr>
        <p:spPr>
          <a:xfrm>
            <a:off x="5654544" y="3011261"/>
            <a:ext cx="1869785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留人为目的的薪酬激励体系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Shape 2029"/>
          <p:cNvSpPr/>
          <p:nvPr/>
        </p:nvSpPr>
        <p:spPr>
          <a:xfrm>
            <a:off x="830481" y="1705509"/>
            <a:ext cx="716614" cy="716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</a:t>
            </a:r>
            <a:endParaRPr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Shape 2032"/>
          <p:cNvSpPr/>
          <p:nvPr/>
        </p:nvSpPr>
        <p:spPr>
          <a:xfrm>
            <a:off x="832481" y="3154697"/>
            <a:ext cx="712613" cy="71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Shape 2035"/>
          <p:cNvSpPr/>
          <p:nvPr/>
        </p:nvSpPr>
        <p:spPr>
          <a:xfrm>
            <a:off x="7602706" y="3154695"/>
            <a:ext cx="712614" cy="71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留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Shape 2038"/>
          <p:cNvSpPr/>
          <p:nvPr/>
        </p:nvSpPr>
        <p:spPr>
          <a:xfrm>
            <a:off x="7598726" y="1705509"/>
            <a:ext cx="716614" cy="716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育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Text Placeholder 5"/>
          <p:cNvSpPr txBox="1"/>
          <p:nvPr/>
        </p:nvSpPr>
        <p:spPr>
          <a:xfrm>
            <a:off x="3995936" y="2535972"/>
            <a:ext cx="1151616" cy="4752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策略路径</a:t>
            </a:r>
            <a:endParaRPr lang="en-GB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1" grpId="0" bldLvl="0" animBg="1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923914" y="843558"/>
            <a:ext cx="3152152" cy="3675558"/>
            <a:chOff x="3898590" y="1478318"/>
            <a:chExt cx="4203158" cy="4901080"/>
          </a:xfrm>
        </p:grpSpPr>
        <p:sp>
          <p:nvSpPr>
            <p:cNvPr id="4" name="Freeform 10"/>
            <p:cNvSpPr/>
            <p:nvPr/>
          </p:nvSpPr>
          <p:spPr bwMode="auto">
            <a:xfrm>
              <a:off x="3898590" y="1478318"/>
              <a:ext cx="4203158" cy="4901080"/>
            </a:xfrm>
            <a:custGeom>
              <a:avLst/>
              <a:gdLst>
                <a:gd name="T0" fmla="*/ 432 w 680"/>
                <a:gd name="T1" fmla="*/ 430 h 794"/>
                <a:gd name="T2" fmla="*/ 461 w 680"/>
                <a:gd name="T3" fmla="*/ 417 h 794"/>
                <a:gd name="T4" fmla="*/ 573 w 680"/>
                <a:gd name="T5" fmla="*/ 504 h 794"/>
                <a:gd name="T6" fmla="*/ 573 w 680"/>
                <a:gd name="T7" fmla="*/ 290 h 794"/>
                <a:gd name="T8" fmla="*/ 461 w 680"/>
                <a:gd name="T9" fmla="*/ 377 h 794"/>
                <a:gd name="T10" fmla="*/ 432 w 680"/>
                <a:gd name="T11" fmla="*/ 365 h 794"/>
                <a:gd name="T12" fmla="*/ 355 w 680"/>
                <a:gd name="T13" fmla="*/ 336 h 794"/>
                <a:gd name="T14" fmla="*/ 369 w 680"/>
                <a:gd name="T15" fmla="*/ 253 h 794"/>
                <a:gd name="T16" fmla="*/ 356 w 680"/>
                <a:gd name="T17" fmla="*/ 169 h 794"/>
                <a:gd name="T18" fmla="*/ 432 w 680"/>
                <a:gd name="T19" fmla="*/ 140 h 794"/>
                <a:gd name="T20" fmla="*/ 461 w 680"/>
                <a:gd name="T21" fmla="*/ 128 h 794"/>
                <a:gd name="T22" fmla="*/ 573 w 680"/>
                <a:gd name="T23" fmla="*/ 215 h 794"/>
                <a:gd name="T24" fmla="*/ 573 w 680"/>
                <a:gd name="T25" fmla="*/ 0 h 794"/>
                <a:gd name="T26" fmla="*/ 461 w 680"/>
                <a:gd name="T27" fmla="*/ 87 h 794"/>
                <a:gd name="T28" fmla="*/ 432 w 680"/>
                <a:gd name="T29" fmla="*/ 75 h 794"/>
                <a:gd name="T30" fmla="*/ 311 w 680"/>
                <a:gd name="T31" fmla="*/ 107 h 794"/>
                <a:gd name="T32" fmla="*/ 325 w 680"/>
                <a:gd name="T33" fmla="*/ 191 h 794"/>
                <a:gd name="T34" fmla="*/ 248 w 680"/>
                <a:gd name="T35" fmla="*/ 220 h 794"/>
                <a:gd name="T36" fmla="*/ 219 w 680"/>
                <a:gd name="T37" fmla="*/ 233 h 794"/>
                <a:gd name="T38" fmla="*/ 107 w 680"/>
                <a:gd name="T39" fmla="*/ 146 h 794"/>
                <a:gd name="T40" fmla="*/ 107 w 680"/>
                <a:gd name="T41" fmla="*/ 360 h 794"/>
                <a:gd name="T42" fmla="*/ 219 w 680"/>
                <a:gd name="T43" fmla="*/ 273 h 794"/>
                <a:gd name="T44" fmla="*/ 248 w 680"/>
                <a:gd name="T45" fmla="*/ 286 h 794"/>
                <a:gd name="T46" fmla="*/ 324 w 680"/>
                <a:gd name="T47" fmla="*/ 315 h 794"/>
                <a:gd name="T48" fmla="*/ 311 w 680"/>
                <a:gd name="T49" fmla="*/ 397 h 794"/>
                <a:gd name="T50" fmla="*/ 325 w 680"/>
                <a:gd name="T51" fmla="*/ 481 h 794"/>
                <a:gd name="T52" fmla="*/ 248 w 680"/>
                <a:gd name="T53" fmla="*/ 510 h 794"/>
                <a:gd name="T54" fmla="*/ 219 w 680"/>
                <a:gd name="T55" fmla="*/ 522 h 794"/>
                <a:gd name="T56" fmla="*/ 107 w 680"/>
                <a:gd name="T57" fmla="*/ 435 h 794"/>
                <a:gd name="T58" fmla="*/ 107 w 680"/>
                <a:gd name="T59" fmla="*/ 649 h 794"/>
                <a:gd name="T60" fmla="*/ 219 w 680"/>
                <a:gd name="T61" fmla="*/ 562 h 794"/>
                <a:gd name="T62" fmla="*/ 248 w 680"/>
                <a:gd name="T63" fmla="*/ 575 h 794"/>
                <a:gd name="T64" fmla="*/ 324 w 680"/>
                <a:gd name="T65" fmla="*/ 604 h 794"/>
                <a:gd name="T66" fmla="*/ 311 w 680"/>
                <a:gd name="T67" fmla="*/ 687 h 794"/>
                <a:gd name="T68" fmla="*/ 432 w 680"/>
                <a:gd name="T69" fmla="*/ 719 h 794"/>
                <a:gd name="T70" fmla="*/ 461 w 680"/>
                <a:gd name="T71" fmla="*/ 707 h 794"/>
                <a:gd name="T72" fmla="*/ 573 w 680"/>
                <a:gd name="T73" fmla="*/ 794 h 794"/>
                <a:gd name="T74" fmla="*/ 573 w 680"/>
                <a:gd name="T75" fmla="*/ 580 h 794"/>
                <a:gd name="T76" fmla="*/ 461 w 680"/>
                <a:gd name="T77" fmla="*/ 667 h 794"/>
                <a:gd name="T78" fmla="*/ 432 w 680"/>
                <a:gd name="T79" fmla="*/ 654 h 794"/>
                <a:gd name="T80" fmla="*/ 355 w 680"/>
                <a:gd name="T81" fmla="*/ 625 h 794"/>
                <a:gd name="T82" fmla="*/ 369 w 680"/>
                <a:gd name="T83" fmla="*/ 542 h 794"/>
                <a:gd name="T84" fmla="*/ 356 w 680"/>
                <a:gd name="T85" fmla="*/ 459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0" h="794">
                  <a:moveTo>
                    <a:pt x="376" y="462"/>
                  </a:moveTo>
                  <a:cubicBezTo>
                    <a:pt x="400" y="462"/>
                    <a:pt x="421" y="449"/>
                    <a:pt x="432" y="430"/>
                  </a:cubicBezTo>
                  <a:cubicBezTo>
                    <a:pt x="432" y="430"/>
                    <a:pt x="439" y="417"/>
                    <a:pt x="445" y="417"/>
                  </a:cubicBezTo>
                  <a:cubicBezTo>
                    <a:pt x="461" y="417"/>
                    <a:pt x="461" y="417"/>
                    <a:pt x="461" y="417"/>
                  </a:cubicBezTo>
                  <a:cubicBezTo>
                    <a:pt x="468" y="417"/>
                    <a:pt x="472" y="434"/>
                    <a:pt x="472" y="434"/>
                  </a:cubicBezTo>
                  <a:cubicBezTo>
                    <a:pt x="487" y="475"/>
                    <a:pt x="527" y="504"/>
                    <a:pt x="573" y="504"/>
                  </a:cubicBezTo>
                  <a:cubicBezTo>
                    <a:pt x="632" y="504"/>
                    <a:pt x="680" y="456"/>
                    <a:pt x="680" y="397"/>
                  </a:cubicBezTo>
                  <a:cubicBezTo>
                    <a:pt x="680" y="338"/>
                    <a:pt x="632" y="290"/>
                    <a:pt x="573" y="290"/>
                  </a:cubicBezTo>
                  <a:cubicBezTo>
                    <a:pt x="527" y="290"/>
                    <a:pt x="487" y="319"/>
                    <a:pt x="472" y="361"/>
                  </a:cubicBezTo>
                  <a:cubicBezTo>
                    <a:pt x="472" y="361"/>
                    <a:pt x="468" y="377"/>
                    <a:pt x="461" y="377"/>
                  </a:cubicBezTo>
                  <a:cubicBezTo>
                    <a:pt x="445" y="377"/>
                    <a:pt x="445" y="377"/>
                    <a:pt x="445" y="377"/>
                  </a:cubicBezTo>
                  <a:cubicBezTo>
                    <a:pt x="439" y="377"/>
                    <a:pt x="432" y="365"/>
                    <a:pt x="432" y="365"/>
                  </a:cubicBezTo>
                  <a:cubicBezTo>
                    <a:pt x="421" y="345"/>
                    <a:pt x="400" y="332"/>
                    <a:pt x="376" y="332"/>
                  </a:cubicBezTo>
                  <a:cubicBezTo>
                    <a:pt x="369" y="332"/>
                    <a:pt x="362" y="334"/>
                    <a:pt x="355" y="336"/>
                  </a:cubicBezTo>
                  <a:cubicBezTo>
                    <a:pt x="340" y="307"/>
                    <a:pt x="340" y="307"/>
                    <a:pt x="340" y="307"/>
                  </a:cubicBezTo>
                  <a:cubicBezTo>
                    <a:pt x="358" y="295"/>
                    <a:pt x="369" y="276"/>
                    <a:pt x="369" y="253"/>
                  </a:cubicBezTo>
                  <a:cubicBezTo>
                    <a:pt x="369" y="231"/>
                    <a:pt x="358" y="211"/>
                    <a:pt x="341" y="19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62" y="171"/>
                    <a:pt x="369" y="172"/>
                    <a:pt x="376" y="172"/>
                  </a:cubicBezTo>
                  <a:cubicBezTo>
                    <a:pt x="400" y="172"/>
                    <a:pt x="421" y="160"/>
                    <a:pt x="432" y="140"/>
                  </a:cubicBezTo>
                  <a:cubicBezTo>
                    <a:pt x="432" y="140"/>
                    <a:pt x="439" y="128"/>
                    <a:pt x="445" y="128"/>
                  </a:cubicBezTo>
                  <a:cubicBezTo>
                    <a:pt x="461" y="128"/>
                    <a:pt x="461" y="128"/>
                    <a:pt x="461" y="128"/>
                  </a:cubicBezTo>
                  <a:cubicBezTo>
                    <a:pt x="468" y="128"/>
                    <a:pt x="472" y="144"/>
                    <a:pt x="472" y="144"/>
                  </a:cubicBezTo>
                  <a:cubicBezTo>
                    <a:pt x="487" y="185"/>
                    <a:pt x="527" y="215"/>
                    <a:pt x="573" y="215"/>
                  </a:cubicBezTo>
                  <a:cubicBezTo>
                    <a:pt x="632" y="215"/>
                    <a:pt x="680" y="167"/>
                    <a:pt x="680" y="107"/>
                  </a:cubicBezTo>
                  <a:cubicBezTo>
                    <a:pt x="680" y="48"/>
                    <a:pt x="632" y="0"/>
                    <a:pt x="573" y="0"/>
                  </a:cubicBezTo>
                  <a:cubicBezTo>
                    <a:pt x="527" y="0"/>
                    <a:pt x="487" y="30"/>
                    <a:pt x="472" y="71"/>
                  </a:cubicBezTo>
                  <a:cubicBezTo>
                    <a:pt x="472" y="71"/>
                    <a:pt x="468" y="87"/>
                    <a:pt x="461" y="87"/>
                  </a:cubicBezTo>
                  <a:cubicBezTo>
                    <a:pt x="445" y="87"/>
                    <a:pt x="445" y="87"/>
                    <a:pt x="445" y="87"/>
                  </a:cubicBezTo>
                  <a:cubicBezTo>
                    <a:pt x="439" y="87"/>
                    <a:pt x="432" y="75"/>
                    <a:pt x="432" y="75"/>
                  </a:cubicBezTo>
                  <a:cubicBezTo>
                    <a:pt x="421" y="55"/>
                    <a:pt x="400" y="42"/>
                    <a:pt x="376" y="42"/>
                  </a:cubicBezTo>
                  <a:cubicBezTo>
                    <a:pt x="340" y="42"/>
                    <a:pt x="311" y="72"/>
                    <a:pt x="311" y="107"/>
                  </a:cubicBezTo>
                  <a:cubicBezTo>
                    <a:pt x="311" y="130"/>
                    <a:pt x="322" y="150"/>
                    <a:pt x="340" y="162"/>
                  </a:cubicBezTo>
                  <a:cubicBezTo>
                    <a:pt x="325" y="191"/>
                    <a:pt x="325" y="191"/>
                    <a:pt x="325" y="191"/>
                  </a:cubicBezTo>
                  <a:cubicBezTo>
                    <a:pt x="318" y="189"/>
                    <a:pt x="311" y="188"/>
                    <a:pt x="304" y="188"/>
                  </a:cubicBezTo>
                  <a:cubicBezTo>
                    <a:pt x="280" y="188"/>
                    <a:pt x="259" y="201"/>
                    <a:pt x="248" y="220"/>
                  </a:cubicBezTo>
                  <a:cubicBezTo>
                    <a:pt x="248" y="220"/>
                    <a:pt x="242" y="233"/>
                    <a:pt x="235" y="233"/>
                  </a:cubicBezTo>
                  <a:cubicBezTo>
                    <a:pt x="219" y="233"/>
                    <a:pt x="219" y="233"/>
                    <a:pt x="219" y="233"/>
                  </a:cubicBezTo>
                  <a:cubicBezTo>
                    <a:pt x="212" y="233"/>
                    <a:pt x="208" y="216"/>
                    <a:pt x="208" y="216"/>
                  </a:cubicBezTo>
                  <a:cubicBezTo>
                    <a:pt x="193" y="175"/>
                    <a:pt x="154" y="146"/>
                    <a:pt x="107" y="146"/>
                  </a:cubicBezTo>
                  <a:cubicBezTo>
                    <a:pt x="48" y="146"/>
                    <a:pt x="0" y="194"/>
                    <a:pt x="0" y="253"/>
                  </a:cubicBezTo>
                  <a:cubicBezTo>
                    <a:pt x="0" y="312"/>
                    <a:pt x="48" y="360"/>
                    <a:pt x="107" y="360"/>
                  </a:cubicBezTo>
                  <a:cubicBezTo>
                    <a:pt x="154" y="360"/>
                    <a:pt x="193" y="331"/>
                    <a:pt x="208" y="290"/>
                  </a:cubicBezTo>
                  <a:cubicBezTo>
                    <a:pt x="208" y="290"/>
                    <a:pt x="212" y="273"/>
                    <a:pt x="219" y="273"/>
                  </a:cubicBezTo>
                  <a:cubicBezTo>
                    <a:pt x="235" y="273"/>
                    <a:pt x="235" y="273"/>
                    <a:pt x="235" y="273"/>
                  </a:cubicBezTo>
                  <a:cubicBezTo>
                    <a:pt x="242" y="273"/>
                    <a:pt x="248" y="286"/>
                    <a:pt x="248" y="286"/>
                  </a:cubicBezTo>
                  <a:cubicBezTo>
                    <a:pt x="259" y="305"/>
                    <a:pt x="280" y="318"/>
                    <a:pt x="304" y="318"/>
                  </a:cubicBezTo>
                  <a:cubicBezTo>
                    <a:pt x="311" y="318"/>
                    <a:pt x="318" y="317"/>
                    <a:pt x="324" y="315"/>
                  </a:cubicBezTo>
                  <a:cubicBezTo>
                    <a:pt x="339" y="344"/>
                    <a:pt x="339" y="344"/>
                    <a:pt x="339" y="344"/>
                  </a:cubicBezTo>
                  <a:cubicBezTo>
                    <a:pt x="322" y="356"/>
                    <a:pt x="311" y="375"/>
                    <a:pt x="311" y="397"/>
                  </a:cubicBezTo>
                  <a:cubicBezTo>
                    <a:pt x="311" y="420"/>
                    <a:pt x="322" y="440"/>
                    <a:pt x="340" y="451"/>
                  </a:cubicBezTo>
                  <a:cubicBezTo>
                    <a:pt x="325" y="481"/>
                    <a:pt x="325" y="481"/>
                    <a:pt x="325" y="481"/>
                  </a:cubicBezTo>
                  <a:cubicBezTo>
                    <a:pt x="318" y="479"/>
                    <a:pt x="311" y="477"/>
                    <a:pt x="304" y="477"/>
                  </a:cubicBezTo>
                  <a:cubicBezTo>
                    <a:pt x="280" y="477"/>
                    <a:pt x="259" y="490"/>
                    <a:pt x="248" y="510"/>
                  </a:cubicBezTo>
                  <a:cubicBezTo>
                    <a:pt x="248" y="510"/>
                    <a:pt x="242" y="522"/>
                    <a:pt x="235" y="522"/>
                  </a:cubicBezTo>
                  <a:cubicBezTo>
                    <a:pt x="219" y="522"/>
                    <a:pt x="219" y="522"/>
                    <a:pt x="219" y="522"/>
                  </a:cubicBezTo>
                  <a:cubicBezTo>
                    <a:pt x="212" y="522"/>
                    <a:pt x="208" y="506"/>
                    <a:pt x="208" y="506"/>
                  </a:cubicBezTo>
                  <a:cubicBezTo>
                    <a:pt x="193" y="464"/>
                    <a:pt x="154" y="435"/>
                    <a:pt x="107" y="435"/>
                  </a:cubicBezTo>
                  <a:cubicBezTo>
                    <a:pt x="48" y="435"/>
                    <a:pt x="0" y="483"/>
                    <a:pt x="0" y="542"/>
                  </a:cubicBezTo>
                  <a:cubicBezTo>
                    <a:pt x="0" y="602"/>
                    <a:pt x="48" y="649"/>
                    <a:pt x="107" y="649"/>
                  </a:cubicBezTo>
                  <a:cubicBezTo>
                    <a:pt x="154" y="649"/>
                    <a:pt x="193" y="620"/>
                    <a:pt x="208" y="579"/>
                  </a:cubicBezTo>
                  <a:cubicBezTo>
                    <a:pt x="208" y="579"/>
                    <a:pt x="212" y="562"/>
                    <a:pt x="219" y="562"/>
                  </a:cubicBezTo>
                  <a:cubicBezTo>
                    <a:pt x="235" y="562"/>
                    <a:pt x="235" y="562"/>
                    <a:pt x="235" y="562"/>
                  </a:cubicBezTo>
                  <a:cubicBezTo>
                    <a:pt x="242" y="562"/>
                    <a:pt x="248" y="575"/>
                    <a:pt x="248" y="575"/>
                  </a:cubicBezTo>
                  <a:cubicBezTo>
                    <a:pt x="259" y="594"/>
                    <a:pt x="280" y="607"/>
                    <a:pt x="304" y="607"/>
                  </a:cubicBezTo>
                  <a:cubicBezTo>
                    <a:pt x="311" y="607"/>
                    <a:pt x="318" y="606"/>
                    <a:pt x="324" y="604"/>
                  </a:cubicBezTo>
                  <a:cubicBezTo>
                    <a:pt x="339" y="633"/>
                    <a:pt x="339" y="633"/>
                    <a:pt x="339" y="633"/>
                  </a:cubicBezTo>
                  <a:cubicBezTo>
                    <a:pt x="322" y="645"/>
                    <a:pt x="311" y="665"/>
                    <a:pt x="311" y="687"/>
                  </a:cubicBezTo>
                  <a:cubicBezTo>
                    <a:pt x="311" y="723"/>
                    <a:pt x="340" y="752"/>
                    <a:pt x="376" y="752"/>
                  </a:cubicBezTo>
                  <a:cubicBezTo>
                    <a:pt x="400" y="752"/>
                    <a:pt x="421" y="739"/>
                    <a:pt x="432" y="719"/>
                  </a:cubicBezTo>
                  <a:cubicBezTo>
                    <a:pt x="432" y="719"/>
                    <a:pt x="439" y="707"/>
                    <a:pt x="445" y="707"/>
                  </a:cubicBezTo>
                  <a:cubicBezTo>
                    <a:pt x="461" y="707"/>
                    <a:pt x="461" y="707"/>
                    <a:pt x="461" y="707"/>
                  </a:cubicBezTo>
                  <a:cubicBezTo>
                    <a:pt x="468" y="707"/>
                    <a:pt x="472" y="723"/>
                    <a:pt x="472" y="723"/>
                  </a:cubicBezTo>
                  <a:cubicBezTo>
                    <a:pt x="487" y="764"/>
                    <a:pt x="527" y="794"/>
                    <a:pt x="573" y="794"/>
                  </a:cubicBezTo>
                  <a:cubicBezTo>
                    <a:pt x="632" y="794"/>
                    <a:pt x="680" y="746"/>
                    <a:pt x="680" y="687"/>
                  </a:cubicBezTo>
                  <a:cubicBezTo>
                    <a:pt x="680" y="628"/>
                    <a:pt x="632" y="580"/>
                    <a:pt x="573" y="580"/>
                  </a:cubicBezTo>
                  <a:cubicBezTo>
                    <a:pt x="527" y="580"/>
                    <a:pt x="487" y="609"/>
                    <a:pt x="472" y="650"/>
                  </a:cubicBezTo>
                  <a:cubicBezTo>
                    <a:pt x="472" y="650"/>
                    <a:pt x="468" y="667"/>
                    <a:pt x="461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39" y="667"/>
                    <a:pt x="432" y="654"/>
                    <a:pt x="432" y="654"/>
                  </a:cubicBezTo>
                  <a:cubicBezTo>
                    <a:pt x="421" y="635"/>
                    <a:pt x="400" y="622"/>
                    <a:pt x="376" y="622"/>
                  </a:cubicBezTo>
                  <a:cubicBezTo>
                    <a:pt x="369" y="622"/>
                    <a:pt x="361" y="623"/>
                    <a:pt x="355" y="625"/>
                  </a:cubicBezTo>
                  <a:cubicBezTo>
                    <a:pt x="340" y="596"/>
                    <a:pt x="340" y="596"/>
                    <a:pt x="340" y="596"/>
                  </a:cubicBezTo>
                  <a:cubicBezTo>
                    <a:pt x="358" y="585"/>
                    <a:pt x="369" y="565"/>
                    <a:pt x="369" y="542"/>
                  </a:cubicBezTo>
                  <a:cubicBezTo>
                    <a:pt x="369" y="520"/>
                    <a:pt x="358" y="500"/>
                    <a:pt x="341" y="489"/>
                  </a:cubicBezTo>
                  <a:cubicBezTo>
                    <a:pt x="356" y="459"/>
                    <a:pt x="356" y="459"/>
                    <a:pt x="356" y="459"/>
                  </a:cubicBezTo>
                  <a:cubicBezTo>
                    <a:pt x="362" y="461"/>
                    <a:pt x="369" y="462"/>
                    <a:pt x="376" y="46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>
              <a:outerShdw blurRad="279400" dist="2540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75" tIns="34287" rIns="68575" bIns="34287" numCol="1" anchor="t" anchorCtr="0" compatLnSpc="1"/>
            <a:lstStyle/>
            <a:p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10"/>
            <p:cNvSpPr/>
            <p:nvPr/>
          </p:nvSpPr>
          <p:spPr>
            <a:xfrm>
              <a:off x="5915761" y="1830010"/>
              <a:ext cx="610968" cy="610968"/>
            </a:xfrm>
            <a:prstGeom prst="ellipse">
              <a:avLst/>
            </a:prstGeom>
            <a:gradFill flip="none" rotWithShape="1">
              <a:gsLst>
                <a:gs pos="0">
                  <a:srgbClr val="FD6753">
                    <a:shade val="67500"/>
                    <a:satMod val="115000"/>
                  </a:srgbClr>
                </a:gs>
                <a:gs pos="100000">
                  <a:srgbClr val="FF8C7D"/>
                </a:gs>
              </a:gsLst>
              <a:lin ang="2700000" scaled="1"/>
              <a:tileRect/>
            </a:gradFill>
            <a:ln w="28575">
              <a:solidFill>
                <a:srgbClr val="FD6753"/>
              </a:solidFill>
            </a:ln>
            <a:effectLst>
              <a:outerShdw blurRad="228600" dist="101600" dir="2700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10"/>
            <p:cNvSpPr/>
            <p:nvPr/>
          </p:nvSpPr>
          <p:spPr>
            <a:xfrm>
              <a:off x="5915761" y="3623374"/>
              <a:ext cx="610968" cy="610968"/>
            </a:xfrm>
            <a:prstGeom prst="ellipse">
              <a:avLst/>
            </a:prstGeom>
            <a:gradFill flip="none" rotWithShape="1">
              <a:gsLst>
                <a:gs pos="0">
                  <a:srgbClr val="FCCB43">
                    <a:shade val="67500"/>
                    <a:satMod val="115000"/>
                  </a:srgbClr>
                </a:gs>
                <a:gs pos="100000">
                  <a:srgbClr val="FFDD61"/>
                </a:gs>
              </a:gsLst>
              <a:lin ang="2700000" scaled="1"/>
              <a:tileRect/>
            </a:gradFill>
            <a:ln w="28575">
              <a:solidFill>
                <a:srgbClr val="FCCB43"/>
              </a:solidFill>
            </a:ln>
            <a:effectLst>
              <a:outerShdw blurRad="228600" dist="101600" dir="2700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10"/>
            <p:cNvSpPr/>
            <p:nvPr/>
          </p:nvSpPr>
          <p:spPr>
            <a:xfrm>
              <a:off x="5915761" y="5416738"/>
              <a:ext cx="610968" cy="610968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100000">
                  <a:srgbClr val="7030A0">
                    <a:shade val="67500"/>
                    <a:satMod val="115000"/>
                  </a:srgbClr>
                </a:gs>
              </a:gsLst>
              <a:lin ang="2700000" scaled="1"/>
              <a:tileRect/>
            </a:gradFill>
            <a:ln w="28575">
              <a:solidFill>
                <a:srgbClr val="7030A0"/>
              </a:solidFill>
            </a:ln>
            <a:effectLst>
              <a:outerShdw blurRad="228600" dist="101600" dir="2700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469598" y="2726692"/>
              <a:ext cx="610968" cy="610968"/>
            </a:xfrm>
            <a:prstGeom prst="ellipse">
              <a:avLst/>
            </a:prstGeom>
            <a:gradFill flip="none" rotWithShape="1">
              <a:gsLst>
                <a:gs pos="0">
                  <a:srgbClr val="91E3DE">
                    <a:shade val="67500"/>
                    <a:satMod val="115000"/>
                  </a:srgbClr>
                </a:gs>
                <a:gs pos="100000">
                  <a:srgbClr val="A1EDE8"/>
                </a:gs>
              </a:gsLst>
              <a:lin ang="2700000" scaled="1"/>
              <a:tileRect/>
            </a:gradFill>
            <a:ln w="28575">
              <a:solidFill>
                <a:srgbClr val="91E3DE"/>
              </a:solidFill>
            </a:ln>
            <a:effectLst>
              <a:outerShdw blurRad="228600" dist="101600" dir="2700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0"/>
            <p:cNvSpPr/>
            <p:nvPr/>
          </p:nvSpPr>
          <p:spPr>
            <a:xfrm>
              <a:off x="5469598" y="4520056"/>
              <a:ext cx="610968" cy="61096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67500"/>
                    <a:satMod val="115000"/>
                  </a:srgbClr>
                </a:gs>
                <a:gs pos="100000">
                  <a:srgbClr val="ACE270"/>
                </a:gs>
              </a:gsLst>
              <a:lin ang="2700000" scaled="1"/>
              <a:tileRect/>
            </a:gradFill>
            <a:ln w="28575">
              <a:solidFill>
                <a:srgbClr val="92D050"/>
              </a:solidFill>
            </a:ln>
            <a:effectLst>
              <a:outerShdw blurRad="228600" dist="101600" dir="2700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椭圆 60"/>
            <p:cNvSpPr/>
            <p:nvPr/>
          </p:nvSpPr>
          <p:spPr>
            <a:xfrm>
              <a:off x="6933333" y="1623165"/>
              <a:ext cx="1024658" cy="1024658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CECAC8"/>
                </a:gs>
              </a:gsLst>
              <a:lin ang="2700000" scaled="1"/>
              <a:tileRect/>
            </a:gradFill>
            <a:ln w="41275">
              <a:gradFill flip="none" rotWithShape="1">
                <a:gsLst>
                  <a:gs pos="100000">
                    <a:srgbClr val="FFFFFF"/>
                  </a:gs>
                  <a:gs pos="0">
                    <a:srgbClr val="CDCDCD"/>
                  </a:gs>
                </a:gsLst>
                <a:lin ang="13500000" scaled="1"/>
                <a:tileRect/>
              </a:gradFill>
            </a:ln>
            <a:effectLst>
              <a:outerShdw blurRad="2921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椭圆 60"/>
            <p:cNvSpPr/>
            <p:nvPr/>
          </p:nvSpPr>
          <p:spPr>
            <a:xfrm>
              <a:off x="4061179" y="2519847"/>
              <a:ext cx="1024658" cy="1024658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CECAC8"/>
                </a:gs>
              </a:gsLst>
              <a:lin ang="2700000" scaled="1"/>
              <a:tileRect/>
            </a:gradFill>
            <a:ln w="41275">
              <a:gradFill flip="none" rotWithShape="1">
                <a:gsLst>
                  <a:gs pos="100000">
                    <a:srgbClr val="FFFFFF"/>
                  </a:gs>
                  <a:gs pos="0">
                    <a:srgbClr val="CDCDCD"/>
                  </a:gs>
                </a:gsLst>
                <a:lin ang="13500000" scaled="1"/>
                <a:tileRect/>
              </a:gradFill>
            </a:ln>
            <a:effectLst>
              <a:outerShdw blurRad="2921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椭圆 60"/>
            <p:cNvSpPr/>
            <p:nvPr/>
          </p:nvSpPr>
          <p:spPr>
            <a:xfrm>
              <a:off x="4061179" y="4313211"/>
              <a:ext cx="1024658" cy="1024658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CECAC8"/>
                </a:gs>
              </a:gsLst>
              <a:lin ang="2700000" scaled="1"/>
              <a:tileRect/>
            </a:gradFill>
            <a:ln w="41275">
              <a:gradFill flip="none" rotWithShape="1">
                <a:gsLst>
                  <a:gs pos="100000">
                    <a:srgbClr val="FFFFFF"/>
                  </a:gs>
                  <a:gs pos="0">
                    <a:srgbClr val="CDCDCD"/>
                  </a:gs>
                </a:gsLst>
                <a:lin ang="13500000" scaled="1"/>
                <a:tileRect/>
              </a:gradFill>
            </a:ln>
            <a:effectLst>
              <a:outerShdw blurRad="2921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60"/>
            <p:cNvSpPr/>
            <p:nvPr/>
          </p:nvSpPr>
          <p:spPr>
            <a:xfrm>
              <a:off x="6933333" y="3416529"/>
              <a:ext cx="1024658" cy="1024658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CECAC8"/>
                </a:gs>
              </a:gsLst>
              <a:lin ang="2700000" scaled="1"/>
              <a:tileRect/>
            </a:gradFill>
            <a:ln w="41275">
              <a:gradFill flip="none" rotWithShape="1">
                <a:gsLst>
                  <a:gs pos="100000">
                    <a:srgbClr val="FFFFFF"/>
                  </a:gs>
                  <a:gs pos="0">
                    <a:srgbClr val="CDCDCD"/>
                  </a:gs>
                </a:gsLst>
                <a:lin ang="13500000" scaled="1"/>
                <a:tileRect/>
              </a:gradFill>
            </a:ln>
            <a:effectLst>
              <a:outerShdw blurRad="2921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60"/>
            <p:cNvSpPr/>
            <p:nvPr/>
          </p:nvSpPr>
          <p:spPr>
            <a:xfrm>
              <a:off x="6933333" y="5208630"/>
              <a:ext cx="1024658" cy="1024658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CECAC8"/>
                </a:gs>
              </a:gsLst>
              <a:lin ang="2700000" scaled="1"/>
              <a:tileRect/>
            </a:gradFill>
            <a:ln w="41275">
              <a:gradFill flip="none" rotWithShape="1">
                <a:gsLst>
                  <a:gs pos="100000">
                    <a:srgbClr val="FFFFFF"/>
                  </a:gs>
                  <a:gs pos="0">
                    <a:srgbClr val="CDCDCD"/>
                  </a:gs>
                </a:gsLst>
                <a:lin ang="13500000" scaled="1"/>
                <a:tileRect/>
              </a:gradFill>
            </a:ln>
            <a:effectLst>
              <a:outerShdw blurRad="2921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46169" y="1873884"/>
              <a:ext cx="643810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n-GB" sz="21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0007" y="2772979"/>
              <a:ext cx="643810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n-GB" sz="21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0067" y="3667391"/>
              <a:ext cx="643810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n-GB" sz="21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0005" y="4561033"/>
              <a:ext cx="643810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en-GB" sz="21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6169" y="5459350"/>
              <a:ext cx="643810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</a:t>
              </a:r>
              <a:endParaRPr lang="en-GB" sz="21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218010" y="3696289"/>
              <a:ext cx="464344" cy="465138"/>
              <a:chOff x="7287419" y="3505994"/>
              <a:chExt cx="464344" cy="465138"/>
            </a:xfrm>
            <a:solidFill>
              <a:schemeClr val="tx1"/>
            </a:solidFill>
          </p:grpSpPr>
          <p:sp>
            <p:nvSpPr>
              <p:cNvPr id="25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rgbClr val="FCCB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rgbClr val="FCCB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rgbClr val="FCCB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rgbClr val="FCCB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rgbClr val="FCCB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rgbClr val="FCCB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242406" y="5488787"/>
              <a:ext cx="406400" cy="464344"/>
              <a:chOff x="9174163" y="2577307"/>
              <a:chExt cx="406400" cy="464344"/>
            </a:xfrm>
            <a:solidFill>
              <a:schemeClr val="tx1"/>
            </a:solidFill>
          </p:grpSpPr>
          <p:sp>
            <p:nvSpPr>
              <p:cNvPr id="32" name="AutoShape 48"/>
              <p:cNvSpPr/>
              <p:nvPr/>
            </p:nvSpPr>
            <p:spPr bwMode="auto">
              <a:xfrm>
                <a:off x="9174163" y="2577307"/>
                <a:ext cx="406400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AutoShape 49"/>
              <p:cNvSpPr/>
              <p:nvPr/>
            </p:nvSpPr>
            <p:spPr bwMode="auto">
              <a:xfrm>
                <a:off x="9493250" y="2940050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AutoShape 50"/>
              <p:cNvSpPr/>
              <p:nvPr/>
            </p:nvSpPr>
            <p:spPr bwMode="auto">
              <a:xfrm>
                <a:off x="9493250" y="2852738"/>
                <a:ext cx="29369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AutoShape 51"/>
              <p:cNvSpPr/>
              <p:nvPr/>
            </p:nvSpPr>
            <p:spPr bwMode="auto">
              <a:xfrm>
                <a:off x="9493250" y="2765425"/>
                <a:ext cx="29369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213434" y="1897172"/>
              <a:ext cx="464344" cy="464344"/>
              <a:chOff x="7287419" y="2577307"/>
              <a:chExt cx="464344" cy="464344"/>
            </a:xfrm>
            <a:solidFill>
              <a:schemeClr val="tx1"/>
            </a:solidFill>
          </p:grpSpPr>
          <p:sp>
            <p:nvSpPr>
              <p:cNvPr id="37" name="AutoShape 56"/>
              <p:cNvSpPr/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solidFill>
                <a:srgbClr val="FD675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AutoShape 57"/>
              <p:cNvSpPr/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solidFill>
                <a:srgbClr val="FD675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AutoShape 58"/>
              <p:cNvSpPr/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solidFill>
                <a:srgbClr val="FD675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356020" y="2807338"/>
              <a:ext cx="434975" cy="464344"/>
              <a:chOff x="9159875" y="1647825"/>
              <a:chExt cx="434975" cy="464344"/>
            </a:xfrm>
            <a:solidFill>
              <a:schemeClr val="tx1"/>
            </a:solidFill>
          </p:grpSpPr>
          <p:sp>
            <p:nvSpPr>
              <p:cNvPr id="41" name="AutoShape 78"/>
              <p:cNvSpPr/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rgbClr val="91E3D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AutoShape 79"/>
              <p:cNvSpPr/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rgbClr val="91E3D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AutoShape 80"/>
              <p:cNvSpPr/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rgbClr val="91E3D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338328" y="4641271"/>
              <a:ext cx="464344" cy="362744"/>
              <a:chOff x="2581275" y="1710532"/>
              <a:chExt cx="464344" cy="362744"/>
            </a:xfrm>
            <a:solidFill>
              <a:schemeClr val="tx1"/>
            </a:solidFill>
          </p:grpSpPr>
          <p:sp>
            <p:nvSpPr>
              <p:cNvPr id="45" name="AutoShape 140"/>
              <p:cNvSpPr/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AutoShape 141"/>
              <p:cNvSpPr/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AutoShape 142"/>
              <p:cNvSpPr/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AutoShape 143"/>
              <p:cNvSpPr/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AutoShape 144"/>
              <p:cNvSpPr/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0" name="AutoShape 145"/>
              <p:cNvSpPr/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1" name="AutoShape 146"/>
              <p:cNvSpPr/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lstStyle/>
              <a:p>
                <a:pPr algn="ctr" defTabSz="171450" hangingPunct="0"/>
                <a:endPara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6280410" y="887959"/>
            <a:ext cx="2396045" cy="1207291"/>
            <a:chOff x="8614471" y="2530559"/>
            <a:chExt cx="3372129" cy="1609831"/>
          </a:xfrm>
        </p:grpSpPr>
        <p:sp>
          <p:nvSpPr>
            <p:cNvPr id="54" name="TextBox 53"/>
            <p:cNvSpPr txBox="1"/>
            <p:nvPr/>
          </p:nvSpPr>
          <p:spPr>
            <a:xfrm>
              <a:off x="8614471" y="2530559"/>
              <a:ext cx="622156" cy="555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614471" y="2924503"/>
              <a:ext cx="3372129" cy="1215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、绩效经营管理指标库；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、绩效辅导每季度每人至少一次沟通，且有记录；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个工作日内完成绩效结果应用。</a:t>
              </a:r>
              <a:endPara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80410" y="2227003"/>
            <a:ext cx="2468053" cy="987983"/>
            <a:chOff x="8614471" y="2516559"/>
            <a:chExt cx="3695598" cy="1317401"/>
          </a:xfrm>
        </p:grpSpPr>
        <p:sp>
          <p:nvSpPr>
            <p:cNvPr id="57" name="TextBox 56"/>
            <p:cNvSpPr txBox="1"/>
            <p:nvPr/>
          </p:nvSpPr>
          <p:spPr>
            <a:xfrm>
              <a:off x="8614471" y="2516559"/>
              <a:ext cx="622156" cy="555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留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614471" y="2924503"/>
              <a:ext cx="3695598" cy="90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、一年两次定期晋升操作；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IDP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项目不定期晋升职等；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、定期企业文化宣贯和活动组织。</a:t>
              </a:r>
              <a:endPara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80410" y="3585980"/>
            <a:ext cx="2396045" cy="1202790"/>
            <a:chOff x="8614471" y="2536561"/>
            <a:chExt cx="3234236" cy="1603833"/>
          </a:xfrm>
        </p:grpSpPr>
        <p:sp>
          <p:nvSpPr>
            <p:cNvPr id="60" name="TextBox 59"/>
            <p:cNvSpPr txBox="1"/>
            <p:nvPr/>
          </p:nvSpPr>
          <p:spPr>
            <a:xfrm>
              <a:off x="8614471" y="2536561"/>
              <a:ext cx="622156" cy="555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优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14471" y="2924504"/>
              <a:ext cx="3234236" cy="1215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、人力制度流程的持续优化更新；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、提升投入产出比的岗位配置优化；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JD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收集与更新完成率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95536" y="2896226"/>
            <a:ext cx="2437952" cy="1014455"/>
            <a:chOff x="8217371" y="2507594"/>
            <a:chExt cx="3631338" cy="1352701"/>
          </a:xfrm>
        </p:grpSpPr>
        <p:sp>
          <p:nvSpPr>
            <p:cNvPr id="63" name="TextBox 62"/>
            <p:cNvSpPr txBox="1"/>
            <p:nvPr/>
          </p:nvSpPr>
          <p:spPr>
            <a:xfrm>
              <a:off x="11229821" y="2507594"/>
              <a:ext cx="618886" cy="555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育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17371" y="2924503"/>
              <a:ext cx="3631338" cy="93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、培训计划完成率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100%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、完成每年至少两批次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IDP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、内训师（含对应课程）、导师名单。</a:t>
              </a:r>
              <a:endParaRPr lang="en-GB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5536" y="1564295"/>
            <a:ext cx="2437953" cy="1213530"/>
            <a:chOff x="8217368" y="2522239"/>
            <a:chExt cx="3631339" cy="1618152"/>
          </a:xfrm>
        </p:grpSpPr>
        <p:sp>
          <p:nvSpPr>
            <p:cNvPr id="69" name="TextBox 68"/>
            <p:cNvSpPr txBox="1"/>
            <p:nvPr/>
          </p:nvSpPr>
          <p:spPr>
            <a:xfrm>
              <a:off x="11229821" y="2522239"/>
              <a:ext cx="618886" cy="555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选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17368" y="2924503"/>
              <a:ext cx="3631339" cy="1215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、编制规划符合度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100%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、招聘达成率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90%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、输出并维护员工分类名单：管理岗继任者、核心岗、优员名单。</a:t>
              </a:r>
              <a:endParaRPr lang="en-GB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人力效率管理目标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组织架构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6" name="图示 85"/>
          <p:cNvGraphicFramePr>
            <a:graphicFrameLocks noChangeAspect="1"/>
          </p:cNvGraphicFramePr>
          <p:nvPr/>
        </p:nvGraphicFramePr>
        <p:xfrm>
          <a:off x="-396875" y="771525"/>
          <a:ext cx="9912985" cy="4184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编制规划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" name="图表 7" descr="7b0a202020202263686172745265734964223a20223230343733363036220a7d0a"/>
          <p:cNvGraphicFramePr/>
          <p:nvPr/>
        </p:nvGraphicFramePr>
        <p:xfrm>
          <a:off x="1763688" y="1101838"/>
          <a:ext cx="5400600" cy="3326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46054" y="4500665"/>
            <a:ext cx="1519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不含注塑厂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人均产值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1590675" y="1131570"/>
          <a:ext cx="57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招聘计划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1763395" y="987425"/>
          <a:ext cx="57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培训计划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95605" y="895350"/>
          <a:ext cx="8439150" cy="3814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447675"/>
                <a:gridCol w="453390"/>
                <a:gridCol w="362585"/>
                <a:gridCol w="370840"/>
                <a:gridCol w="422275"/>
                <a:gridCol w="806450"/>
                <a:gridCol w="375920"/>
                <a:gridCol w="416560"/>
                <a:gridCol w="506095"/>
                <a:gridCol w="802005"/>
                <a:gridCol w="387985"/>
                <a:gridCol w="387985"/>
                <a:gridCol w="530225"/>
                <a:gridCol w="749935"/>
                <a:gridCol w="387985"/>
                <a:gridCol w="387350"/>
              </a:tblGrid>
              <a:tr h="265430">
                <a:tc gridSpan="1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2022年培训计划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9558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培训计划</a:t>
                      </a:r>
                      <a:endParaRPr lang="zh-CN" sz="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培训具体计划安排</a:t>
                      </a:r>
                      <a:endParaRPr lang="zh-CN" altLang="en-US" sz="9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3月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4月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5月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6月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培训对象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培训内容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培训时间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培训讲师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培训对象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培训内容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培训时间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培训讲师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培训对象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培训内容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培训时间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培训讲师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培训对象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培训内容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培训时间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培训讲师</a:t>
                      </a:r>
                      <a:endParaRPr lang="zh-CN" altLang="en-US" sz="7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3688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雏鹰计划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新入职员工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新员工培训系列课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3月11日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Fannie</a:t>
                      </a:r>
                      <a:endParaRPr 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Eva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全体新运营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岗位知识地图之</a:t>
                      </a:r>
                      <a:endParaRPr lang="zh-CN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运营培养系列课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4月14日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Max</a:t>
                      </a:r>
                      <a:endParaRPr 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Khadga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新入职员工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高效能人士的七个习惯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5月20日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Fannie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新入职员工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目标管理与计划落实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6月17日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Frank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368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全体设计岗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岗位知识地图之</a:t>
                      </a:r>
                      <a:endParaRPr lang="zh-CN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设计师培养系列课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4月28日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待定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58293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雄鹰计划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核心岗全员</a:t>
                      </a:r>
                      <a:endParaRPr lang="zh-CN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IDP全员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赢在执行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3月18日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Eva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各部门导师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导师培训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4月15日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Fannie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核心岗全员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问题分析与解决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5月7日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Apple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核心岗全员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逻辑思考与高效表达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6月11日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Eva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3130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各部门BP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BP培训</a:t>
                      </a:r>
                      <a:endParaRPr 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（财务、人力、流程）</a:t>
                      </a:r>
                      <a:endParaRPr lang="en-US" altLang="en-US" sz="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5月13日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Fannie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3688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菁鹰计划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全体管理者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如何做好战略规划培训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3月25日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外训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全体管理者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管理者必修课（中）</a:t>
                      </a:r>
                      <a:r>
                        <a:rPr lang="en-US" sz="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沟通技巧与冲突管理</a:t>
                      </a:r>
                      <a:endParaRPr lang="en-US" sz="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招聘面试技巧</a:t>
                      </a:r>
                      <a:endParaRPr lang="en-US" altLang="en-US" sz="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4月9日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Mike</a:t>
                      </a:r>
                      <a:endParaRPr 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Fannie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项目部全员</a:t>
                      </a:r>
                      <a:endParaRPr lang="zh-CN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产品研发全员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岗位知识地图之</a:t>
                      </a:r>
                      <a:endParaRPr lang="zh-CN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PMP培养系列课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5月19日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Mike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全体管理者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教练领导力培训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6月24日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外训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368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全体管理者</a:t>
                      </a:r>
                      <a:endParaRPr lang="zh-CN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各部门BP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财务管理&amp;预算管理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6月9日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Jessie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企业文化类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全体员工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苏仁大讲堂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4月22日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Kent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全体员工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公司文化宣导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5月27日</a:t>
                      </a:r>
                      <a:endParaRPr lang="zh-CN" altLang="en-US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Eva</a:t>
                      </a: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人才发展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5" name="表格 64"/>
          <p:cNvGraphicFramePr/>
          <p:nvPr>
            <p:custDataLst>
              <p:tags r:id="rId1"/>
            </p:custDataLst>
          </p:nvPr>
        </p:nvGraphicFramePr>
        <p:xfrm>
          <a:off x="539591" y="750094"/>
          <a:ext cx="7565390" cy="331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"/>
                <a:gridCol w="779780"/>
                <a:gridCol w="488315"/>
                <a:gridCol w="988695"/>
                <a:gridCol w="2073910"/>
                <a:gridCol w="623570"/>
                <a:gridCol w="565150"/>
                <a:gridCol w="539115"/>
                <a:gridCol w="509270"/>
                <a:gridCol w="756285"/>
              </a:tblGrid>
              <a:tr h="271780">
                <a:tc gridSpan="10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IDP晋升发展情况明细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</a:t>
                      </a: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名单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IDP复盘</a:t>
                      </a:r>
                      <a:endParaRPr lang="zh-CN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发展情况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晋升理由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晋升前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晋升后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IDP晋升情况</a:t>
                      </a:r>
                      <a:endParaRPr lang="zh-CN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职级职等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职级职等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供应链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刘小东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IDP晋升成功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通过IDP培养考核期且代理晋级后岗位4个月</a:t>
                      </a:r>
                      <a:endParaRPr lang="zh-CN" altLang="en-US" sz="8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线长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 — 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生产主管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13 — 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IDP晋升成功：</a:t>
                      </a:r>
                      <a:endParaRPr lang="zh-CN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4人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供应链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罗一峰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IDP晋升成功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通过IDP培养考核期且代理晋级后岗位4个月</a:t>
                      </a:r>
                      <a:endParaRPr lang="zh-CN" altLang="en-US" sz="8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仓管员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 — 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仓库主管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13 — 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业务链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杨三奇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IDP晋升成功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通过IDP培养考核期且符合《晋升管理制度》“专业序列的晋升”的相关规定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运营经理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18 — 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运营经理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18 — 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供应链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徐飞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IDP晋升成功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通过IDP培养考核期且符合《晋升管理制度》“专业序列的晋升”的相关规定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注塑部经理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 — 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注塑部经理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 — 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供应链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王书东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IDP延期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恭喜以上</a:t>
                      </a:r>
                      <a:r>
                        <a:rPr lang="en-US" altLang="zh-CN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位同学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7"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7"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7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IDP延期：</a:t>
                      </a:r>
                      <a:endParaRPr lang="zh-CN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7人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供应链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杨艳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IDP延期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5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业务链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吴新亮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IDP延期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5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业务链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张晗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IDP延期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5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产品开发中心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胡婷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IDP延期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5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产品开发中心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程文安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IDP延期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5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产品开发中心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刘青松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IDP延期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5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业务链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马文俊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因岗位调整退出IDP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退出IDP：</a:t>
                      </a:r>
                      <a:endParaRPr lang="zh-CN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2人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产品开发中心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梁颖琪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因岗位调整退出IDP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5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6" name="图片 65" descr="31393936313930373b31393936313835313bb6d4bbb0bff2c6f8c5d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947001" y="2386172"/>
            <a:ext cx="2271395" cy="1276985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4067810" y="3003550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恭喜以上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位同学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1" name="图片 70" descr="303b32313536323234323bb9c4d5c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325" y="2571750"/>
            <a:ext cx="914400" cy="1090930"/>
          </a:xfrm>
          <a:prstGeom prst="rect">
            <a:avLst/>
          </a:prstGeom>
        </p:spPr>
      </p:pic>
      <p:graphicFrame>
        <p:nvGraphicFramePr>
          <p:cNvPr id="72" name="表格 71"/>
          <p:cNvGraphicFramePr/>
          <p:nvPr>
            <p:custDataLst>
              <p:tags r:id="rId6"/>
            </p:custDataLst>
          </p:nvPr>
        </p:nvGraphicFramePr>
        <p:xfrm>
          <a:off x="539591" y="4340066"/>
          <a:ext cx="7565390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10"/>
                <a:gridCol w="600075"/>
                <a:gridCol w="3585845"/>
                <a:gridCol w="777240"/>
                <a:gridCol w="674370"/>
                <a:gridCol w="617855"/>
                <a:gridCol w="569595"/>
              </a:tblGrid>
              <a:tr h="18034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Q1晋升名单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晋升理由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晋升前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晋升后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职级职等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职级职等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业务链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王贵金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符合《晋升管理制度》“管理序列的晋升”的规定：</a:t>
                      </a:r>
                      <a:endParaRPr lang="zh-CN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（在最近一年内，绩效考核结果至少有2次为A或者S，且不得出现C或D）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运营主管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 — 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运营主管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 — 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699" marR="12699" marT="12699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ba6c963e-3a28-405c-9cab-5dad12e2cfe7}"/>
  <p:tag name="TABLE_ENDDRAG_ORIGIN_RECT" val="664*287"/>
  <p:tag name="TABLE_ENDDRAG_RECT" val="31*72*664*28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25_4*l_h_i*1_3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VALUE" val="95*1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187725_4*l_h_x*1_3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725_4*l_h_a*1_2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13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725_4*l_h_f*1_2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725_4*l_h_i*1_2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VALUE" val="74*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187725_4*l_h_x*1_2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25_4*l_h_a*1_1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17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25_4*l_h_f*1_1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25_4*l_h_i*1_1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VALUE" val="93*1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87725_4*l_h_x*1_1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TABLE_BEAUTIFY" val="smartTable{43309196-c067-4e6e-b804-92b85b925db6}"/>
  <p:tag name="TABLE_ENDDRAG_ORIGIN_RECT" val="794*339"/>
  <p:tag name="TABLE_ENDDRAG_RECT" val="56*78*794*339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1"/>
  <p:tag name="KSO_WM_UNIT_ID" val="diagram20187725_4*i*21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20187725_4*i*1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2"/>
  <p:tag name="KSO_WM_UNIT_ID" val="diagram20187725_4*i*12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2"/>
  <p:tag name="KSO_WM_UNIT_ID" val="diagram20187725_4*i*22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3"/>
  <p:tag name="KSO_WM_UNIT_ID" val="diagram20187725_4*i*23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4"/>
  <p:tag name="KSO_WM_UNIT_ID" val="diagram20187725_4*i*24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5"/>
  <p:tag name="KSO_WM_UNIT_ID" val="diagram20187725_4*i*25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6"/>
  <p:tag name="KSO_WM_UNIT_ID" val="diagram20187725_4*i*26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7"/>
  <p:tag name="KSO_WM_UNIT_ID" val="diagram20187725_4*i*27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8"/>
  <p:tag name="KSO_WM_UNIT_ID" val="diagram20187725_4*i*28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TABLE_BEAUTIFY" val="smartTable{4b045e9f-f651-40fd-a5c0-61658b622ddc}"/>
  <p:tag name="TABLE_ENDDRAG_ORIGIN_RECT" val="794*46"/>
  <p:tag name="TABLE_ENDDRAG_RECT" val="56*478*794*46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187725_4*i*2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187725_4*i*3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diagram20187725_4*i*4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diagram20187725_4*i*5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diagram20187725_4*i*6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diagram20187725_4*i*7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8"/>
  <p:tag name="KSO_WM_UNIT_ID" val="diagram20187725_4*i*8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9"/>
  <p:tag name="KSO_WM_UNIT_ID" val="diagram20187725_4*i*9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0"/>
  <p:tag name="KSO_WM_UNIT_ID" val="diagram20187725_4*i*10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1"/>
  <p:tag name="KSO_WM_UNIT_ID" val="diagram20187725_4*i*11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725_4*l_h_a*1_4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3"/>
  <p:tag name="KSO_WM_UNIT_ID" val="diagram20187725_4*i*13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5"/>
  <p:tag name="KSO_WM_UNIT_ID" val="diagram20187725_4*i*15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6"/>
  <p:tag name="KSO_WM_UNIT_ID" val="diagram20187725_4*i*16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7"/>
  <p:tag name="KSO_WM_UNIT_ID" val="diagram20187725_4*i*17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8"/>
  <p:tag name="KSO_WM_UNIT_ID" val="diagram20187725_4*i*18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9"/>
  <p:tag name="KSO_WM_UNIT_ID" val="diagram20187725_4*i*19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0"/>
  <p:tag name="KSO_WM_UNIT_ID" val="diagram20187725_4*i*20"/>
  <p:tag name="KSO_WM_TEMPLATE_CATEGORY" val="diagram"/>
  <p:tag name="KSO_WM_TEMPLATE_INDEX" val="2018772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TABLE_BEAUTIFY" val="smartTable{6c92fbaa-ee19-4a10-9dd6-1f094b9a541b}"/>
</p:tagLst>
</file>

<file path=ppt/tags/tag48.xml><?xml version="1.0" encoding="utf-8"?>
<p:tagLst xmlns:p="http://schemas.openxmlformats.org/presentationml/2006/main">
  <p:tag name="KSO_WM_UNIT_TABLE_BEAUTIFY" val="smartTable{9e3f7d3c-c5b6-4bff-ac6c-a689fb241d73}"/>
</p:tagLst>
</file>

<file path=ppt/tags/tag49.xml><?xml version="1.0" encoding="utf-8"?>
<p:tagLst xmlns:p="http://schemas.openxmlformats.org/presentationml/2006/main">
  <p:tag name="KSO_WM_UNIT_TABLE_BEAUTIFY" val="smartTable{d32ec971-0ba9-4b8d-9cea-fb66fd801f1c}"/>
  <p:tag name="TABLE_ENDDRAG_ORIGIN_RECT" val="300*298"/>
  <p:tag name="TABLE_ENDDRAG_RECT" val="360*84*300*298"/>
</p:tagLst>
</file>

<file path=ppt/tags/tag5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725_4*l_h_f*1_4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TABLE_BEAUTIFY" val="smartTable{90d7cf87-c034-40c4-950d-b585904116e7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725_4*l_h_i*1_4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VALUE" val="99*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187725_4*l_h_x*1_4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25_4*l_h_a*1_3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</p:tagLst>
</file>

<file path=ppt/tags/tag9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25_4*l_h_f*1_3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3877</Words>
  <Application>WPS 演示</Application>
  <PresentationFormat>全屏显示(16:9)</PresentationFormat>
  <Paragraphs>1174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黑体</vt:lpstr>
      <vt:lpstr>微软雅黑 Light</vt:lpstr>
      <vt:lpstr>Open Sans</vt:lpstr>
      <vt:lpstr>Open Sans</vt:lpstr>
      <vt:lpstr>方正兰亭粗黑_GBK</vt:lpstr>
      <vt:lpstr>Arial Unicode MS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数据统计金融银行报表财务报告ppt模板</dc:title>
  <dc:creator>dell</dc:creator>
  <cp:lastModifiedBy>丫丫</cp:lastModifiedBy>
  <cp:revision>116</cp:revision>
  <dcterms:created xsi:type="dcterms:W3CDTF">2020-11-06T03:16:00Z</dcterms:created>
  <dcterms:modified xsi:type="dcterms:W3CDTF">2022-03-07T00:38:59Z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1CE34C08EB02491F9480E933886ACE8A</vt:lpwstr>
  </property>
</Properties>
</file>